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5">
  <p:sldMasterIdLst>
    <p:sldMasterId id="2147484773" r:id="rId1"/>
    <p:sldMasterId id="2147484986" r:id="rId2"/>
  </p:sldMasterIdLst>
  <p:notesMasterIdLst>
    <p:notesMasterId r:id="rId25"/>
  </p:notesMasterIdLst>
  <p:handoutMasterIdLst>
    <p:handoutMasterId r:id="rId26"/>
  </p:handoutMasterIdLst>
  <p:sldIdLst>
    <p:sldId id="2708" r:id="rId3"/>
    <p:sldId id="2387" r:id="rId4"/>
    <p:sldId id="2447" r:id="rId5"/>
    <p:sldId id="2801" r:id="rId6"/>
    <p:sldId id="2803" r:id="rId7"/>
    <p:sldId id="2789" r:id="rId8"/>
    <p:sldId id="2729" r:id="rId9"/>
    <p:sldId id="2787" r:id="rId10"/>
    <p:sldId id="2790" r:id="rId11"/>
    <p:sldId id="2804" r:id="rId12"/>
    <p:sldId id="2772" r:id="rId13"/>
    <p:sldId id="2784" r:id="rId14"/>
    <p:sldId id="2788" r:id="rId15"/>
    <p:sldId id="2792" r:id="rId16"/>
    <p:sldId id="2800" r:id="rId17"/>
    <p:sldId id="2785" r:id="rId18"/>
    <p:sldId id="2777" r:id="rId19"/>
    <p:sldId id="2794" r:id="rId20"/>
    <p:sldId id="2798" r:id="rId21"/>
    <p:sldId id="2797" r:id="rId22"/>
    <p:sldId id="2799" r:id="rId23"/>
    <p:sldId id="2805" r:id="rId24"/>
  </p:sldIdLst>
  <p:sldSz cx="12192000" cy="6858000"/>
  <p:notesSz cx="7099300" cy="10234613"/>
  <p:custDataLst>
    <p:tags r:id="rId27"/>
  </p:custDataLst>
  <p:defaultTextStyle>
    <a:defPPr>
      <a:defRPr lang="zh-CN"/>
    </a:defPPr>
    <a:lvl1pPr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1pPr>
    <a:lvl2pPr marL="4572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2pPr>
    <a:lvl3pPr marL="9144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3pPr>
    <a:lvl4pPr marL="13716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4pPr>
    <a:lvl5pPr marL="18288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63" userDrawn="1">
          <p15:clr>
            <a:srgbClr val="A4A3A4"/>
          </p15:clr>
        </p15:guide>
        <p15:guide id="2" orient="horz" pos="1412" userDrawn="1">
          <p15:clr>
            <a:srgbClr val="A4A3A4"/>
          </p15:clr>
        </p15:guide>
        <p15:guide id="3" pos="241" userDrawn="1">
          <p15:clr>
            <a:srgbClr val="A4A3A4"/>
          </p15:clr>
        </p15:guide>
        <p15:guide id="4" pos="7408" userDrawn="1">
          <p15:clr>
            <a:srgbClr val="A4A3A4"/>
          </p15:clr>
        </p15:guide>
        <p15:guide id="5" pos="3871" userDrawn="1">
          <p15:clr>
            <a:srgbClr val="A4A3A4"/>
          </p15:clr>
        </p15:guide>
        <p15:guide id="6" orient="horz" pos="700" userDrawn="1">
          <p15:clr>
            <a:srgbClr val="A4A3A4"/>
          </p15:clr>
        </p15:guide>
        <p15:guide id="7" orient="horz" pos="4119" userDrawn="1">
          <p15:clr>
            <a:srgbClr val="A4A3A4"/>
          </p15:clr>
        </p15:guide>
        <p15:guide id="8" pos="415" userDrawn="1">
          <p15:clr>
            <a:srgbClr val="A4A3A4"/>
          </p15:clr>
        </p15:guide>
        <p15:guide id="9" pos="7335" userDrawn="1">
          <p15:clr>
            <a:srgbClr val="A4A3A4"/>
          </p15:clr>
        </p15:guide>
        <p15:guide id="10" orient="horz" pos="462" userDrawn="1">
          <p15:clr>
            <a:srgbClr val="A4A3A4"/>
          </p15:clr>
        </p15:guide>
        <p15:guide id="11" pos="103" userDrawn="1">
          <p15:clr>
            <a:srgbClr val="A4A3A4"/>
          </p15:clr>
        </p15:guide>
        <p15:guide id="12" pos="96" userDrawn="1">
          <p15:clr>
            <a:srgbClr val="A4A3A4"/>
          </p15:clr>
        </p15:guide>
        <p15:guide id="13" orient="horz" pos="2" userDrawn="1">
          <p15:clr>
            <a:srgbClr val="A4A3A4"/>
          </p15:clr>
        </p15:guide>
        <p15:guide id="14" pos="1076" userDrawn="1">
          <p15:clr>
            <a:srgbClr val="A4A3A4"/>
          </p15:clr>
        </p15:guide>
        <p15:guide id="15" pos="1951" userDrawn="1">
          <p15:clr>
            <a:srgbClr val="A4A3A4"/>
          </p15:clr>
        </p15:guide>
        <p15:guide id="16" pos="2772" userDrawn="1">
          <p15:clr>
            <a:srgbClr val="A4A3A4"/>
          </p15:clr>
        </p15:guide>
        <p15:guide id="17" pos="3619" userDrawn="1">
          <p15:clr>
            <a:srgbClr val="A4A3A4"/>
          </p15:clr>
        </p15:guide>
        <p15:guide id="18" pos="4493" userDrawn="1">
          <p15:clr>
            <a:srgbClr val="A4A3A4"/>
          </p15:clr>
        </p15:guide>
        <p15:guide id="19" pos="5313" userDrawn="1">
          <p15:clr>
            <a:srgbClr val="A4A3A4"/>
          </p15:clr>
        </p15:guide>
        <p15:guide id="20" pos="6175" userDrawn="1">
          <p15:clr>
            <a:srgbClr val="A4A3A4"/>
          </p15:clr>
        </p15:guide>
        <p15:guide id="21" orient="horz" pos="581" userDrawn="1">
          <p15:clr>
            <a:srgbClr val="A4A3A4"/>
          </p15:clr>
        </p15:guide>
        <p15:guide id="22" orient="horz" pos="3230" userDrawn="1">
          <p15:clr>
            <a:srgbClr val="A4A3A4"/>
          </p15:clr>
        </p15:guide>
        <p15:guide id="23" orient="horz" pos="1230" userDrawn="1">
          <p15:clr>
            <a:srgbClr val="A4A3A4"/>
          </p15:clr>
        </p15:guide>
        <p15:guide id="24" orient="horz" userDrawn="1">
          <p15:clr>
            <a:srgbClr val="A4A3A4"/>
          </p15:clr>
        </p15:guide>
        <p15:guide id="25" orient="horz" pos="1450" userDrawn="1">
          <p15:clr>
            <a:srgbClr val="A4A3A4"/>
          </p15:clr>
        </p15:guide>
        <p15:guide id="26" pos="375" userDrawn="1">
          <p15:clr>
            <a:srgbClr val="A4A3A4"/>
          </p15:clr>
        </p15:guide>
        <p15:guide id="27" orient="horz" pos="3095" userDrawn="1">
          <p15:clr>
            <a:srgbClr val="A4A3A4"/>
          </p15:clr>
        </p15:guide>
        <p15:guide id="28" orient="horz" pos="2372" userDrawn="1">
          <p15:clr>
            <a:srgbClr val="A4A3A4"/>
          </p15:clr>
        </p15:guide>
        <p15:guide id="29" orient="horz" pos="4159" userDrawn="1">
          <p15:clr>
            <a:srgbClr val="A4A3A4"/>
          </p15:clr>
        </p15:guide>
        <p15:guide id="30" pos="417" userDrawn="1">
          <p15:clr>
            <a:srgbClr val="A4A3A4"/>
          </p15:clr>
        </p15:guide>
        <p15:guide id="31" pos="2207" userDrawn="1">
          <p15:clr>
            <a:srgbClr val="A4A3A4"/>
          </p15:clr>
        </p15:guide>
        <p15:guide id="32" pos="7636" userDrawn="1">
          <p15:clr>
            <a:srgbClr val="A4A3A4"/>
          </p15:clr>
        </p15:guide>
        <p15:guide id="33" orient="horz" pos="632" userDrawn="1">
          <p15:clr>
            <a:srgbClr val="A4A3A4"/>
          </p15:clr>
        </p15:guide>
        <p15:guide id="34" orient="horz" pos="1461" userDrawn="1">
          <p15:clr>
            <a:srgbClr val="A4A3A4"/>
          </p15:clr>
        </p15:guide>
        <p15:guide id="35" orient="horz" pos="2262" userDrawn="1">
          <p15:clr>
            <a:srgbClr val="A4A3A4"/>
          </p15:clr>
        </p15:guide>
        <p15:guide id="36" orient="horz" pos="3072" userDrawn="1">
          <p15:clr>
            <a:srgbClr val="A4A3A4"/>
          </p15:clr>
        </p15:guide>
        <p15:guide id="37" pos="1020" userDrawn="1">
          <p15:clr>
            <a:srgbClr val="A4A3A4"/>
          </p15:clr>
        </p15:guide>
        <p15:guide id="38" pos="7440" userDrawn="1">
          <p15:clr>
            <a:srgbClr val="A4A3A4"/>
          </p15:clr>
        </p15:guide>
        <p15:guide id="39" pos="6719" userDrawn="1">
          <p15:clr>
            <a:srgbClr val="A4A3A4"/>
          </p15:clr>
        </p15:guide>
        <p15:guide id="40" orient="horz" pos="621" userDrawn="1">
          <p15:clr>
            <a:srgbClr val="A4A3A4"/>
          </p15:clr>
        </p15:guide>
        <p15:guide id="41" orient="horz" pos="38" userDrawn="1">
          <p15:clr>
            <a:srgbClr val="A4A3A4"/>
          </p15:clr>
        </p15:guide>
        <p15:guide id="42" orient="horz" pos="4319" userDrawn="1">
          <p15:clr>
            <a:srgbClr val="A4A3A4"/>
          </p15:clr>
        </p15:guide>
        <p15:guide id="43" orient="horz" pos="39" userDrawn="1">
          <p15:clr>
            <a:srgbClr val="A4A3A4"/>
          </p15:clr>
        </p15:guide>
        <p15:guide id="44" pos="4489" userDrawn="1">
          <p15:clr>
            <a:srgbClr val="A4A3A4"/>
          </p15:clr>
        </p15:guide>
        <p15:guide id="45" pos="6207" userDrawn="1">
          <p15:clr>
            <a:srgbClr val="A4A3A4"/>
          </p15:clr>
        </p15:guide>
        <p15:guide id="46" orient="horz" pos="1" userDrawn="1">
          <p15:clr>
            <a:srgbClr val="A4A3A4"/>
          </p15:clr>
        </p15:guide>
        <p15:guide id="47" orient="horz" pos="4067" userDrawn="1">
          <p15:clr>
            <a:srgbClr val="A4A3A4"/>
          </p15:clr>
        </p15:guide>
        <p15:guide id="48" orient="horz" pos="601" userDrawn="1">
          <p15:clr>
            <a:srgbClr val="A4A3A4"/>
          </p15:clr>
        </p15:guide>
        <p15:guide id="49" pos="199" userDrawn="1">
          <p15:clr>
            <a:srgbClr val="A4A3A4"/>
          </p15:clr>
        </p15:guide>
        <p15:guide id="50" pos="7452" userDrawn="1">
          <p15:clr>
            <a:srgbClr val="A4A3A4"/>
          </p15:clr>
        </p15:guide>
        <p15:guide id="51" pos="43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ffice316" initials="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3E8CC"/>
    <a:srgbClr val="7A81FF"/>
    <a:srgbClr val="00B050"/>
    <a:srgbClr val="FF00DF"/>
    <a:srgbClr val="FF00FF"/>
    <a:srgbClr val="269FA0"/>
    <a:srgbClr val="FFC000"/>
    <a:srgbClr val="333399"/>
    <a:srgbClr val="0000CC"/>
    <a:srgbClr val="950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0DBCA2-3CE0-E54A-918F-19B36E319B0B}" v="30" dt="2025-05-30T07:31:28.373"/>
    <p1510:client id="{F033B463-D146-0D47-8F55-994EDE11A287}" v="46" dt="2025-05-29T15:25:29.7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48"/>
    <p:restoredTop sz="84912"/>
  </p:normalViewPr>
  <p:slideViewPr>
    <p:cSldViewPr snapToGrid="0">
      <p:cViewPr varScale="1">
        <p:scale>
          <a:sx n="75" d="100"/>
          <a:sy n="75" d="100"/>
        </p:scale>
        <p:origin x="204" y="33"/>
      </p:cViewPr>
      <p:guideLst>
        <p:guide orient="horz" pos="663"/>
        <p:guide orient="horz" pos="1412"/>
        <p:guide pos="241"/>
        <p:guide pos="7408"/>
        <p:guide pos="3871"/>
        <p:guide orient="horz" pos="700"/>
        <p:guide orient="horz" pos="4119"/>
        <p:guide pos="415"/>
        <p:guide pos="7335"/>
        <p:guide orient="horz" pos="462"/>
        <p:guide pos="103"/>
        <p:guide pos="96"/>
        <p:guide orient="horz" pos="2"/>
        <p:guide pos="1076"/>
        <p:guide pos="1951"/>
        <p:guide pos="2772"/>
        <p:guide pos="3619"/>
        <p:guide pos="4493"/>
        <p:guide pos="5313"/>
        <p:guide pos="6175"/>
        <p:guide orient="horz" pos="581"/>
        <p:guide orient="horz" pos="3230"/>
        <p:guide orient="horz" pos="1230"/>
        <p:guide orient="horz"/>
        <p:guide orient="horz" pos="1450"/>
        <p:guide pos="375"/>
        <p:guide orient="horz" pos="3095"/>
        <p:guide orient="horz" pos="2372"/>
        <p:guide orient="horz" pos="4159"/>
        <p:guide pos="417"/>
        <p:guide pos="2207"/>
        <p:guide pos="7636"/>
        <p:guide orient="horz" pos="632"/>
        <p:guide orient="horz" pos="1461"/>
        <p:guide orient="horz" pos="2262"/>
        <p:guide orient="horz" pos="3072"/>
        <p:guide pos="1020"/>
        <p:guide pos="7440"/>
        <p:guide pos="6719"/>
        <p:guide orient="horz" pos="621"/>
        <p:guide orient="horz" pos="38"/>
        <p:guide orient="horz" pos="4319"/>
        <p:guide orient="horz" pos="39"/>
        <p:guide pos="4489"/>
        <p:guide pos="6207"/>
        <p:guide orient="horz" pos="1"/>
        <p:guide orient="horz" pos="4067"/>
        <p:guide orient="horz" pos="601"/>
        <p:guide pos="199"/>
        <p:guide pos="7452"/>
        <p:guide pos="4303"/>
      </p:guideLst>
    </p:cSldViewPr>
  </p:slideViewPr>
  <p:notesTextViewPr>
    <p:cViewPr>
      <p:scale>
        <a:sx n="155" d="100"/>
        <a:sy n="155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224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gs" Target="tags/tag1.xml"/><Relationship Id="rId30" Type="http://schemas.openxmlformats.org/officeDocument/2006/relationships/viewProps" Target="viewProps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Luo" userId="82312ee5779919a4" providerId="LiveId" clId="{2800F99A-8A54-2B47-A823-B15E42F1D981}"/>
    <pc:docChg chg="custSel delSld modSld">
      <pc:chgData name="Xin Luo" userId="82312ee5779919a4" providerId="LiveId" clId="{2800F99A-8A54-2B47-A823-B15E42F1D981}" dt="2025-05-08T15:37:54.066" v="192" actId="20577"/>
      <pc:docMkLst>
        <pc:docMk/>
      </pc:docMkLst>
      <pc:sldChg chg="delSp modSp mod">
        <pc:chgData name="Xin Luo" userId="82312ee5779919a4" providerId="LiveId" clId="{2800F99A-8A54-2B47-A823-B15E42F1D981}" dt="2025-05-08T15:36:56.172" v="86" actId="1035"/>
        <pc:sldMkLst>
          <pc:docMk/>
          <pc:sldMk cId="1576120367" sldId="2387"/>
        </pc:sldMkLst>
        <pc:spChg chg="mod">
          <ac:chgData name="Xin Luo" userId="82312ee5779919a4" providerId="LiveId" clId="{2800F99A-8A54-2B47-A823-B15E42F1D981}" dt="2025-05-08T15:36:45.371" v="48" actId="20577"/>
          <ac:spMkLst>
            <pc:docMk/>
            <pc:sldMk cId="1576120367" sldId="2387"/>
            <ac:spMk id="14" creationId="{00000000-0000-0000-0000-000000000000}"/>
          </ac:spMkLst>
        </pc:spChg>
        <pc:grpChg chg="mod">
          <ac:chgData name="Xin Luo" userId="82312ee5779919a4" providerId="LiveId" clId="{2800F99A-8A54-2B47-A823-B15E42F1D981}" dt="2025-05-08T15:36:56.172" v="86" actId="1035"/>
          <ac:grpSpMkLst>
            <pc:docMk/>
            <pc:sldMk cId="1576120367" sldId="2387"/>
            <ac:grpSpMk id="3" creationId="{12ED16A1-79B8-7DB1-1CC1-250B051BAD58}"/>
          </ac:grpSpMkLst>
        </pc:grpChg>
      </pc:sldChg>
      <pc:sldChg chg="modSp mod">
        <pc:chgData name="Xin Luo" userId="82312ee5779919a4" providerId="LiveId" clId="{2800F99A-8A54-2B47-A823-B15E42F1D981}" dt="2025-05-08T15:37:14.888" v="125" actId="20577"/>
        <pc:sldMkLst>
          <pc:docMk/>
          <pc:sldMk cId="2415901206" sldId="2447"/>
        </pc:sldMkLst>
        <pc:spChg chg="mod">
          <ac:chgData name="Xin Luo" userId="82312ee5779919a4" providerId="LiveId" clId="{2800F99A-8A54-2B47-A823-B15E42F1D981}" dt="2025-05-08T15:37:14.888" v="125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modSp mod">
        <pc:chgData name="Xin Luo" userId="82312ee5779919a4" providerId="LiveId" clId="{2800F99A-8A54-2B47-A823-B15E42F1D981}" dt="2025-05-08T15:37:54.066" v="192" actId="20577"/>
        <pc:sldMkLst>
          <pc:docMk/>
          <pc:sldMk cId="481122590" sldId="2709"/>
        </pc:sldMkLst>
      </pc:sldChg>
      <pc:sldChg chg="del">
        <pc:chgData name="Xin Luo" userId="82312ee5779919a4" providerId="LiveId" clId="{2800F99A-8A54-2B47-A823-B15E42F1D981}" dt="2025-05-08T15:37:45.289" v="168" actId="2696"/>
        <pc:sldMkLst>
          <pc:docMk/>
          <pc:sldMk cId="972163772" sldId="2720"/>
        </pc:sldMkLst>
      </pc:sldChg>
      <pc:sldChg chg="delSp modSp mod">
        <pc:chgData name="Xin Luo" userId="82312ee5779919a4" providerId="LiveId" clId="{2800F99A-8A54-2B47-A823-B15E42F1D981}" dt="2025-05-08T15:37:38.667" v="164" actId="20577"/>
        <pc:sldMkLst>
          <pc:docMk/>
          <pc:sldMk cId="3053350483" sldId="2729"/>
        </pc:sldMkLst>
        <pc:spChg chg="mod">
          <ac:chgData name="Xin Luo" userId="82312ee5779919a4" providerId="LiveId" clId="{2800F99A-8A54-2B47-A823-B15E42F1D981}" dt="2025-05-08T15:37:27.788" v="128" actId="20577"/>
          <ac:spMkLst>
            <pc:docMk/>
            <pc:sldMk cId="3053350483" sldId="2729"/>
            <ac:spMk id="2" creationId="{631AADB6-C88A-D817-4683-FC087E4E240F}"/>
          </ac:spMkLst>
        </pc:spChg>
        <pc:spChg chg="mod">
          <ac:chgData name="Xin Luo" userId="82312ee5779919a4" providerId="LiveId" clId="{2800F99A-8A54-2B47-A823-B15E42F1D981}" dt="2025-05-08T15:37:38.667" v="164" actId="20577"/>
          <ac:spMkLst>
            <pc:docMk/>
            <pc:sldMk cId="3053350483" sldId="2729"/>
            <ac:spMk id="3" creationId="{00000000-0000-0000-0000-000000000000}"/>
          </ac:spMkLst>
        </pc:spChg>
      </pc:sldChg>
      <pc:sldChg chg="del">
        <pc:chgData name="Xin Luo" userId="82312ee5779919a4" providerId="LiveId" clId="{2800F99A-8A54-2B47-A823-B15E42F1D981}" dt="2025-05-08T15:37:43.655" v="166" actId="2696"/>
        <pc:sldMkLst>
          <pc:docMk/>
          <pc:sldMk cId="1201927867" sldId="2730"/>
        </pc:sldMkLst>
      </pc:sldChg>
      <pc:sldChg chg="del">
        <pc:chgData name="Xin Luo" userId="82312ee5779919a4" providerId="LiveId" clId="{2800F99A-8A54-2B47-A823-B15E42F1D981}" dt="2025-05-08T15:37:43.651" v="165" actId="2696"/>
        <pc:sldMkLst>
          <pc:docMk/>
          <pc:sldMk cId="3947651410" sldId="2767"/>
        </pc:sldMkLst>
      </pc:sldChg>
      <pc:sldChg chg="del">
        <pc:chgData name="Xin Luo" userId="82312ee5779919a4" providerId="LiveId" clId="{2800F99A-8A54-2B47-A823-B15E42F1D981}" dt="2025-05-08T15:37:43.656" v="167" actId="2696"/>
        <pc:sldMkLst>
          <pc:docMk/>
          <pc:sldMk cId="4149704501" sldId="2768"/>
        </pc:sldMkLst>
      </pc:sldChg>
    </pc:docChg>
  </pc:docChgLst>
  <pc:docChgLst>
    <pc:chgData name="Xin Luo" userId="82312ee5779919a4" providerId="LiveId" clId="{F033B463-D146-0D47-8F55-994EDE11A287}"/>
    <pc:docChg chg="undo custSel addSld delSld modSld sldOrd">
      <pc:chgData name="Xin Luo" userId="82312ee5779919a4" providerId="LiveId" clId="{F033B463-D146-0D47-8F55-994EDE11A287}" dt="2025-05-29T15:31:10.903" v="3296" actId="1076"/>
      <pc:docMkLst>
        <pc:docMk/>
      </pc:docMkLst>
      <pc:sldChg chg="addSp modSp mod">
        <pc:chgData name="Xin Luo" userId="82312ee5779919a4" providerId="LiveId" clId="{F033B463-D146-0D47-8F55-994EDE11A287}" dt="2025-05-26T15:14:58.315" v="114" actId="1035"/>
        <pc:sldMkLst>
          <pc:docMk/>
          <pc:sldMk cId="1576120367" sldId="2387"/>
        </pc:sldMkLst>
        <pc:spChg chg="mod">
          <ac:chgData name="Xin Luo" userId="82312ee5779919a4" providerId="LiveId" clId="{F033B463-D146-0D47-8F55-994EDE11A287}" dt="2025-05-26T15:14:49.109" v="90" actId="20577"/>
          <ac:spMkLst>
            <pc:docMk/>
            <pc:sldMk cId="1576120367" sldId="2387"/>
            <ac:spMk id="4" creationId="{FB7AC51F-3C99-FAEF-7FBB-CAD305E106A2}"/>
          </ac:spMkLst>
        </pc:spChg>
        <pc:spChg chg="mod">
          <ac:chgData name="Xin Luo" userId="82312ee5779919a4" providerId="LiveId" clId="{F033B463-D146-0D47-8F55-994EDE11A287}" dt="2025-05-26T15:14:53.716" v="97" actId="20577"/>
          <ac:spMkLst>
            <pc:docMk/>
            <pc:sldMk cId="1576120367" sldId="2387"/>
            <ac:spMk id="5" creationId="{794DEF3C-2646-CADB-6DF3-8814E8E63B4C}"/>
          </ac:spMkLst>
        </pc:spChg>
        <pc:spChg chg="mod">
          <ac:chgData name="Xin Luo" userId="82312ee5779919a4" providerId="LiveId" clId="{F033B463-D146-0D47-8F55-994EDE11A287}" dt="2025-05-26T15:14:40.423" v="83" actId="20577"/>
          <ac:spMkLst>
            <pc:docMk/>
            <pc:sldMk cId="1576120367" sldId="2387"/>
            <ac:spMk id="9" creationId="{DC55642D-BE0F-C66A-D406-AEEB56A4EB02}"/>
          </ac:spMkLst>
        </pc:spChg>
        <pc:spChg chg="mod">
          <ac:chgData name="Xin Luo" userId="82312ee5779919a4" providerId="LiveId" clId="{F033B463-D146-0D47-8F55-994EDE11A287}" dt="2025-05-26T15:14:31.995" v="65" actId="20577"/>
          <ac:spMkLst>
            <pc:docMk/>
            <pc:sldMk cId="1576120367" sldId="2387"/>
            <ac:spMk id="14" creationId="{00000000-0000-0000-0000-000000000000}"/>
          </ac:spMkLst>
        </pc:spChg>
        <pc:grpChg chg="add mod">
          <ac:chgData name="Xin Luo" userId="82312ee5779919a4" providerId="LiveId" clId="{F033B463-D146-0D47-8F55-994EDE11A287}" dt="2025-05-26T15:14:58.315" v="114" actId="1035"/>
          <ac:grpSpMkLst>
            <pc:docMk/>
            <pc:sldMk cId="1576120367" sldId="2387"/>
            <ac:grpSpMk id="2" creationId="{C26A368B-FD4B-9BDF-C3A4-849A0B7B0F9B}"/>
          </ac:grpSpMkLst>
        </pc:grpChg>
        <pc:grpChg chg="mod">
          <ac:chgData name="Xin Luo" userId="82312ee5779919a4" providerId="LiveId" clId="{F033B463-D146-0D47-8F55-994EDE11A287}" dt="2025-05-26T15:14:58.315" v="114" actId="1035"/>
          <ac:grpSpMkLst>
            <pc:docMk/>
            <pc:sldMk cId="1576120367" sldId="2387"/>
            <ac:grpSpMk id="3" creationId="{12ED16A1-79B8-7DB1-1CC1-250B051BAD58}"/>
          </ac:grpSpMkLst>
        </pc:grpChg>
        <pc:grpChg chg="mod">
          <ac:chgData name="Xin Luo" userId="82312ee5779919a4" providerId="LiveId" clId="{F033B463-D146-0D47-8F55-994EDE11A287}" dt="2025-05-26T15:14:58.315" v="114" actId="1035"/>
          <ac:grpSpMkLst>
            <pc:docMk/>
            <pc:sldMk cId="1576120367" sldId="2387"/>
            <ac:grpSpMk id="7" creationId="{CAD3754E-1D10-E79E-9F70-D3338A6F2938}"/>
          </ac:grpSpMkLst>
        </pc:grpChg>
      </pc:sldChg>
      <pc:sldChg chg="modSp mod">
        <pc:chgData name="Xin Luo" userId="82312ee5779919a4" providerId="LiveId" clId="{F033B463-D146-0D47-8F55-994EDE11A287}" dt="2025-05-26T15:15:06.696" v="126" actId="20577"/>
        <pc:sldMkLst>
          <pc:docMk/>
          <pc:sldMk cId="2415901206" sldId="2447"/>
        </pc:sldMkLst>
        <pc:spChg chg="mod">
          <ac:chgData name="Xin Luo" userId="82312ee5779919a4" providerId="LiveId" clId="{F033B463-D146-0D47-8F55-994EDE11A287}" dt="2025-05-26T15:15:06.696" v="126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modSp mod">
        <pc:chgData name="Xin Luo" userId="82312ee5779919a4" providerId="LiveId" clId="{F033B463-D146-0D47-8F55-994EDE11A287}" dt="2025-05-26T14:34:11.831" v="17" actId="20577"/>
        <pc:sldMkLst>
          <pc:docMk/>
          <pc:sldMk cId="1658607177" sldId="2708"/>
        </pc:sldMkLst>
        <pc:spChg chg="mod">
          <ac:chgData name="Xin Luo" userId="82312ee5779919a4" providerId="LiveId" clId="{F033B463-D146-0D47-8F55-994EDE11A287}" dt="2025-05-26T14:34:11.831" v="17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addSp delSp modSp mod">
        <pc:chgData name="Xin Luo" userId="82312ee5779919a4" providerId="LiveId" clId="{F033B463-D146-0D47-8F55-994EDE11A287}" dt="2025-05-28T15:08:37.806" v="1462" actId="20577"/>
        <pc:sldMkLst>
          <pc:docMk/>
          <pc:sldMk cId="3053350483" sldId="2729"/>
        </pc:sldMkLst>
        <pc:spChg chg="mod">
          <ac:chgData name="Xin Luo" userId="82312ee5779919a4" providerId="LiveId" clId="{F033B463-D146-0D47-8F55-994EDE11A287}" dt="2025-05-28T15:08:37.806" v="1462" actId="20577"/>
          <ac:spMkLst>
            <pc:docMk/>
            <pc:sldMk cId="3053350483" sldId="2729"/>
            <ac:spMk id="2" creationId="{631AADB6-C88A-D817-4683-FC087E4E240F}"/>
          </ac:spMkLst>
        </pc:spChg>
        <pc:spChg chg="mod">
          <ac:chgData name="Xin Luo" userId="82312ee5779919a4" providerId="LiveId" clId="{F033B463-D146-0D47-8F55-994EDE11A287}" dt="2025-05-26T15:15:14.511" v="146" actId="20577"/>
          <ac:spMkLst>
            <pc:docMk/>
            <pc:sldMk cId="3053350483" sldId="2729"/>
            <ac:spMk id="3" creationId="{00000000-0000-0000-0000-000000000000}"/>
          </ac:spMkLst>
        </pc:spChg>
        <pc:picChg chg="add mod">
          <ac:chgData name="Xin Luo" userId="82312ee5779919a4" providerId="LiveId" clId="{F033B463-D146-0D47-8F55-994EDE11A287}" dt="2025-05-28T15:01:48.860" v="1444" actId="1076"/>
          <ac:picMkLst>
            <pc:docMk/>
            <pc:sldMk cId="3053350483" sldId="2729"/>
            <ac:picMk id="5" creationId="{D50D0ACB-F0B9-4092-83AE-E710C9173063}"/>
          </ac:picMkLst>
        </pc:picChg>
      </pc:sldChg>
      <pc:sldChg chg="del">
        <pc:chgData name="Xin Luo" userId="82312ee5779919a4" providerId="LiveId" clId="{F033B463-D146-0D47-8F55-994EDE11A287}" dt="2025-05-26T14:34:28.330" v="28" actId="2696"/>
        <pc:sldMkLst>
          <pc:docMk/>
          <pc:sldMk cId="402523077" sldId="2765"/>
        </pc:sldMkLst>
      </pc:sldChg>
      <pc:sldChg chg="del">
        <pc:chgData name="Xin Luo" userId="82312ee5779919a4" providerId="LiveId" clId="{F033B463-D146-0D47-8F55-994EDE11A287}" dt="2025-05-26T14:34:28.329" v="27" actId="2696"/>
        <pc:sldMkLst>
          <pc:docMk/>
          <pc:sldMk cId="2783263808" sldId="2766"/>
        </pc:sldMkLst>
      </pc:sldChg>
      <pc:sldChg chg="del">
        <pc:chgData name="Xin Luo" userId="82312ee5779919a4" providerId="LiveId" clId="{F033B463-D146-0D47-8F55-994EDE11A287}" dt="2025-05-26T14:34:24.203" v="23" actId="2696"/>
        <pc:sldMkLst>
          <pc:docMk/>
          <pc:sldMk cId="237633983" sldId="2771"/>
        </pc:sldMkLst>
      </pc:sldChg>
      <pc:sldChg chg="modSp mod ord">
        <pc:chgData name="Xin Luo" userId="82312ee5779919a4" providerId="LiveId" clId="{F033B463-D146-0D47-8F55-994EDE11A287}" dt="2025-05-26T15:24:04.287" v="588" actId="20577"/>
        <pc:sldMkLst>
          <pc:docMk/>
          <pc:sldMk cId="509658219" sldId="2772"/>
        </pc:sldMkLst>
        <pc:spChg chg="mod">
          <ac:chgData name="Xin Luo" userId="82312ee5779919a4" providerId="LiveId" clId="{F033B463-D146-0D47-8F55-994EDE11A287}" dt="2025-05-26T15:24:04.287" v="588" actId="20577"/>
          <ac:spMkLst>
            <pc:docMk/>
            <pc:sldMk cId="509658219" sldId="2772"/>
            <ac:spMk id="7" creationId="{4AB04143-9F32-6D14-35CC-1C7DD08763FB}"/>
          </ac:spMkLst>
        </pc:spChg>
      </pc:sldChg>
      <pc:sldChg chg="del">
        <pc:chgData name="Xin Luo" userId="82312ee5779919a4" providerId="LiveId" clId="{F033B463-D146-0D47-8F55-994EDE11A287}" dt="2025-05-26T14:34:28.327" v="26" actId="2696"/>
        <pc:sldMkLst>
          <pc:docMk/>
          <pc:sldMk cId="2354108090" sldId="2774"/>
        </pc:sldMkLst>
      </pc:sldChg>
      <pc:sldChg chg="del">
        <pc:chgData name="Xin Luo" userId="82312ee5779919a4" providerId="LiveId" clId="{F033B463-D146-0D47-8F55-994EDE11A287}" dt="2025-05-26T15:17:23.874" v="332" actId="2696"/>
        <pc:sldMkLst>
          <pc:docMk/>
          <pc:sldMk cId="3114578072" sldId="2775"/>
        </pc:sldMkLst>
      </pc:sldChg>
      <pc:sldChg chg="del">
        <pc:chgData name="Xin Luo" userId="82312ee5779919a4" providerId="LiveId" clId="{F033B463-D146-0D47-8F55-994EDE11A287}" dt="2025-05-26T14:34:24.205" v="24" actId="2696"/>
        <pc:sldMkLst>
          <pc:docMk/>
          <pc:sldMk cId="609575857" sldId="2776"/>
        </pc:sldMkLst>
      </pc:sldChg>
      <pc:sldChg chg="addSp delSp modSp mod">
        <pc:chgData name="Xin Luo" userId="82312ee5779919a4" providerId="LiveId" clId="{F033B463-D146-0D47-8F55-994EDE11A287}" dt="2025-05-29T02:00:13.713" v="2771" actId="21"/>
        <pc:sldMkLst>
          <pc:docMk/>
          <pc:sldMk cId="1038133134" sldId="2777"/>
        </pc:sldMkLst>
        <pc:spChg chg="mod">
          <ac:chgData name="Xin Luo" userId="82312ee5779919a4" providerId="LiveId" clId="{F033B463-D146-0D47-8F55-994EDE11A287}" dt="2025-05-29T02:00:13.713" v="2771" actId="21"/>
          <ac:spMkLst>
            <pc:docMk/>
            <pc:sldMk cId="1038133134" sldId="2777"/>
            <ac:spMk id="2" creationId="{E9FAC99F-6B29-9C88-02EA-1CD91E71261F}"/>
          </ac:spMkLst>
        </pc:spChg>
        <pc:spChg chg="mod">
          <ac:chgData name="Xin Luo" userId="82312ee5779919a4" providerId="LiveId" clId="{F033B463-D146-0D47-8F55-994EDE11A287}" dt="2025-05-26T15:36:14.449" v="703" actId="20577"/>
          <ac:spMkLst>
            <pc:docMk/>
            <pc:sldMk cId="1038133134" sldId="2777"/>
            <ac:spMk id="3" creationId="{F6277FF8-4606-0EC7-2B1A-573FD2EE8C0C}"/>
          </ac:spMkLst>
        </pc:spChg>
        <pc:spChg chg="add mod">
          <ac:chgData name="Xin Luo" userId="82312ee5779919a4" providerId="LiveId" clId="{F033B463-D146-0D47-8F55-994EDE11A287}" dt="2025-05-29T01:56:45.181" v="2716" actId="1036"/>
          <ac:spMkLst>
            <pc:docMk/>
            <pc:sldMk cId="1038133134" sldId="2777"/>
            <ac:spMk id="6" creationId="{A9380457-3DBE-DD9B-C983-CBFC53CF6CC1}"/>
          </ac:spMkLst>
        </pc:spChg>
        <pc:spChg chg="add mod">
          <ac:chgData name="Xin Luo" userId="82312ee5779919a4" providerId="LiveId" clId="{F033B463-D146-0D47-8F55-994EDE11A287}" dt="2025-05-29T01:56:40.665" v="2710" actId="1036"/>
          <ac:spMkLst>
            <pc:docMk/>
            <pc:sldMk cId="1038133134" sldId="2777"/>
            <ac:spMk id="8" creationId="{9EE610DE-BB47-A30C-4DD9-9E9C1DDA0CF9}"/>
          </ac:spMkLst>
        </pc:spChg>
        <pc:picChg chg="add mod">
          <ac:chgData name="Xin Luo" userId="82312ee5779919a4" providerId="LiveId" clId="{F033B463-D146-0D47-8F55-994EDE11A287}" dt="2025-05-29T01:56:40.665" v="2710" actId="1036"/>
          <ac:picMkLst>
            <pc:docMk/>
            <pc:sldMk cId="1038133134" sldId="2777"/>
            <ac:picMk id="5" creationId="{BCC9628A-D6A3-4474-F2E6-59F3452AD5F3}"/>
          </ac:picMkLst>
        </pc:picChg>
      </pc:sldChg>
      <pc:sldChg chg="del">
        <pc:chgData name="Xin Luo" userId="82312ee5779919a4" providerId="LiveId" clId="{F033B463-D146-0D47-8F55-994EDE11A287}" dt="2025-05-26T14:34:19.085" v="21" actId="2696"/>
        <pc:sldMkLst>
          <pc:docMk/>
          <pc:sldMk cId="565877602" sldId="2778"/>
        </pc:sldMkLst>
      </pc:sldChg>
      <pc:sldChg chg="del">
        <pc:chgData name="Xin Luo" userId="82312ee5779919a4" providerId="LiveId" clId="{F033B463-D146-0D47-8F55-994EDE11A287}" dt="2025-05-26T14:34:19.083" v="18" actId="2696"/>
        <pc:sldMkLst>
          <pc:docMk/>
          <pc:sldMk cId="1437556396" sldId="2779"/>
        </pc:sldMkLst>
      </pc:sldChg>
      <pc:sldChg chg="del">
        <pc:chgData name="Xin Luo" userId="82312ee5779919a4" providerId="LiveId" clId="{F033B463-D146-0D47-8F55-994EDE11A287}" dt="2025-05-26T14:34:24.206" v="25" actId="2696"/>
        <pc:sldMkLst>
          <pc:docMk/>
          <pc:sldMk cId="887088617" sldId="2780"/>
        </pc:sldMkLst>
      </pc:sldChg>
      <pc:sldChg chg="del">
        <pc:chgData name="Xin Luo" userId="82312ee5779919a4" providerId="LiveId" clId="{F033B463-D146-0D47-8F55-994EDE11A287}" dt="2025-05-26T14:34:24.200" v="22" actId="2696"/>
        <pc:sldMkLst>
          <pc:docMk/>
          <pc:sldMk cId="1421971610" sldId="2781"/>
        </pc:sldMkLst>
      </pc:sldChg>
      <pc:sldChg chg="addSp delSp modSp mod">
        <pc:chgData name="Xin Luo" userId="82312ee5779919a4" providerId="LiveId" clId="{F033B463-D146-0D47-8F55-994EDE11A287}" dt="2025-05-29T15:31:10.903" v="3296" actId="1076"/>
        <pc:sldMkLst>
          <pc:docMk/>
          <pc:sldMk cId="3685202054" sldId="2782"/>
        </pc:sldMkLst>
        <pc:spChg chg="add del mod">
          <ac:chgData name="Xin Luo" userId="82312ee5779919a4" providerId="LiveId" clId="{F033B463-D146-0D47-8F55-994EDE11A287}" dt="2025-05-29T15:08:31.172" v="3270" actId="403"/>
          <ac:spMkLst>
            <pc:docMk/>
            <pc:sldMk cId="3685202054" sldId="2782"/>
            <ac:spMk id="2" creationId="{FF19DC1F-E08A-9BC3-462D-AF15495009A4}"/>
          </ac:spMkLst>
        </pc:spChg>
        <pc:spChg chg="add mod">
          <ac:chgData name="Xin Luo" userId="82312ee5779919a4" providerId="LiveId" clId="{F033B463-D146-0D47-8F55-994EDE11A287}" dt="2025-05-29T15:08:36.785" v="3271" actId="1076"/>
          <ac:spMkLst>
            <pc:docMk/>
            <pc:sldMk cId="3685202054" sldId="2782"/>
            <ac:spMk id="4" creationId="{054E6183-0207-9EA9-78AB-F03C7BF07151}"/>
          </ac:spMkLst>
        </pc:spChg>
        <pc:spChg chg="del mod">
          <ac:chgData name="Xin Luo" userId="82312ee5779919a4" providerId="LiveId" clId="{F033B463-D146-0D47-8F55-994EDE11A287}" dt="2025-05-29T15:08:14.354" v="3257"/>
          <ac:spMkLst>
            <pc:docMk/>
            <pc:sldMk cId="3685202054" sldId="2782"/>
            <ac:spMk id="17" creationId="{FA69F8FF-6AFC-5736-6D4D-D1E93D670F0D}"/>
          </ac:spMkLst>
        </pc:spChg>
        <pc:graphicFrameChg chg="add mod modGraphic">
          <ac:chgData name="Xin Luo" userId="82312ee5779919a4" providerId="LiveId" clId="{F033B463-D146-0D47-8F55-994EDE11A287}" dt="2025-05-29T15:31:10.903" v="3296" actId="1076"/>
          <ac:graphicFrameMkLst>
            <pc:docMk/>
            <pc:sldMk cId="3685202054" sldId="2782"/>
            <ac:graphicFrameMk id="5" creationId="{3A0D0046-271B-CD08-8D1B-00435F66F954}"/>
          </ac:graphicFrameMkLst>
        </pc:graphicFrameChg>
        <pc:picChg chg="add del mod">
          <ac:chgData name="Xin Luo" userId="82312ee5779919a4" providerId="LiveId" clId="{F033B463-D146-0D47-8F55-994EDE11A287}" dt="2025-05-29T15:25:51.796" v="3290" actId="478"/>
          <ac:picMkLst>
            <pc:docMk/>
            <pc:sldMk cId="3685202054" sldId="2782"/>
            <ac:picMk id="7" creationId="{0EAE4796-7113-1B3A-F14C-D531ACAC54AF}"/>
          </ac:picMkLst>
        </pc:picChg>
      </pc:sldChg>
      <pc:sldChg chg="modSp add mod ord modNotesTx">
        <pc:chgData name="Xin Luo" userId="82312ee5779919a4" providerId="LiveId" clId="{F033B463-D146-0D47-8F55-994EDE11A287}" dt="2025-05-29T01:51:02.686" v="2435" actId="20578"/>
        <pc:sldMkLst>
          <pc:docMk/>
          <pc:sldMk cId="534427510" sldId="2783"/>
        </pc:sldMkLst>
        <pc:spChg chg="mod">
          <ac:chgData name="Xin Luo" userId="82312ee5779919a4" providerId="LiveId" clId="{F033B463-D146-0D47-8F55-994EDE11A287}" dt="2025-05-28T15:34:42.500" v="1794" actId="108"/>
          <ac:spMkLst>
            <pc:docMk/>
            <pc:sldMk cId="534427510" sldId="2783"/>
            <ac:spMk id="2" creationId="{B33C09FE-32C7-CDAD-B337-2336064B4B7A}"/>
          </ac:spMkLst>
        </pc:spChg>
      </pc:sldChg>
      <pc:sldChg chg="del">
        <pc:chgData name="Xin Luo" userId="82312ee5779919a4" providerId="LiveId" clId="{F033B463-D146-0D47-8F55-994EDE11A287}" dt="2025-05-26T14:34:19.084" v="20" actId="2696"/>
        <pc:sldMkLst>
          <pc:docMk/>
          <pc:sldMk cId="3950804864" sldId="2783"/>
        </pc:sldMkLst>
      </pc:sldChg>
      <pc:sldChg chg="addSp modSp add mod modNotesTx">
        <pc:chgData name="Xin Luo" userId="82312ee5779919a4" providerId="LiveId" clId="{F033B463-D146-0D47-8F55-994EDE11A287}" dt="2025-05-27T15:17:55.407" v="715" actId="20577"/>
        <pc:sldMkLst>
          <pc:docMk/>
          <pc:sldMk cId="144882198" sldId="2784"/>
        </pc:sldMkLst>
        <pc:spChg chg="mod">
          <ac:chgData name="Xin Luo" userId="82312ee5779919a4" providerId="LiveId" clId="{F033B463-D146-0D47-8F55-994EDE11A287}" dt="2025-05-26T15:25:34.127" v="629" actId="20577"/>
          <ac:spMkLst>
            <pc:docMk/>
            <pc:sldMk cId="144882198" sldId="2784"/>
            <ac:spMk id="2" creationId="{F5B37EF0-8CAB-CD5D-D1CE-213C4FFCDAEC}"/>
          </ac:spMkLst>
        </pc:spChg>
      </pc:sldChg>
      <pc:sldChg chg="del">
        <pc:chgData name="Xin Luo" userId="82312ee5779919a4" providerId="LiveId" clId="{F033B463-D146-0D47-8F55-994EDE11A287}" dt="2025-05-26T14:34:19.084" v="19" actId="2696"/>
        <pc:sldMkLst>
          <pc:docMk/>
          <pc:sldMk cId="1837514754" sldId="2784"/>
        </pc:sldMkLst>
      </pc:sldChg>
      <pc:sldChg chg="modSp add mod">
        <pc:chgData name="Xin Luo" userId="82312ee5779919a4" providerId="LiveId" clId="{F033B463-D146-0D47-8F55-994EDE11A287}" dt="2025-05-26T15:35:22.684" v="641" actId="20577"/>
        <pc:sldMkLst>
          <pc:docMk/>
          <pc:sldMk cId="2358812282" sldId="2785"/>
        </pc:sldMkLst>
        <pc:spChg chg="mod">
          <ac:chgData name="Xin Luo" userId="82312ee5779919a4" providerId="LiveId" clId="{F033B463-D146-0D47-8F55-994EDE11A287}" dt="2025-05-26T15:35:22.684" v="641" actId="20577"/>
          <ac:spMkLst>
            <pc:docMk/>
            <pc:sldMk cId="2358812282" sldId="2785"/>
            <ac:spMk id="7" creationId="{078A7C9C-DCFD-9EEB-ACDE-67F78FC8C501}"/>
          </ac:spMkLst>
        </pc:spChg>
      </pc:sldChg>
      <pc:sldChg chg="modSp add mod">
        <pc:chgData name="Xin Luo" userId="82312ee5779919a4" providerId="LiveId" clId="{F033B463-D146-0D47-8F55-994EDE11A287}" dt="2025-05-27T15:26:03.888" v="864" actId="20577"/>
        <pc:sldMkLst>
          <pc:docMk/>
          <pc:sldMk cId="987532325" sldId="2786"/>
        </pc:sldMkLst>
      </pc:sldChg>
      <pc:sldChg chg="addSp delSp modSp mod ord">
        <pc:chgData name="Xin Luo" userId="82312ee5779919a4" providerId="LiveId" clId="{F033B463-D146-0D47-8F55-994EDE11A287}" dt="2025-05-29T01:51:07.118" v="2436" actId="20578"/>
        <pc:sldMkLst>
          <pc:docMk/>
          <pc:sldMk cId="879334596" sldId="2787"/>
        </pc:sldMkLst>
        <pc:spChg chg="add del mod">
          <ac:chgData name="Xin Luo" userId="82312ee5779919a4" providerId="LiveId" clId="{F033B463-D146-0D47-8F55-994EDE11A287}" dt="2025-05-28T14:50:58.951" v="931" actId="255"/>
          <ac:spMkLst>
            <pc:docMk/>
            <pc:sldMk cId="879334596" sldId="2787"/>
            <ac:spMk id="2" creationId="{4C5B8BDA-E2F2-7B45-168A-5933EB3ED4BA}"/>
          </ac:spMkLst>
        </pc:spChg>
      </pc:sldChg>
      <pc:sldChg chg="delSp modSp mod">
        <pc:chgData name="Xin Luo" userId="82312ee5779919a4" providerId="LiveId" clId="{F033B463-D146-0D47-8F55-994EDE11A287}" dt="2025-05-29T01:53:17.410" v="2629" actId="113"/>
        <pc:sldMkLst>
          <pc:docMk/>
          <pc:sldMk cId="748716940" sldId="2788"/>
        </pc:sldMkLst>
        <pc:spChg chg="mod">
          <ac:chgData name="Xin Luo" userId="82312ee5779919a4" providerId="LiveId" clId="{F033B463-D146-0D47-8F55-994EDE11A287}" dt="2025-05-29T01:53:17.410" v="2629" actId="113"/>
          <ac:spMkLst>
            <pc:docMk/>
            <pc:sldMk cId="748716940" sldId="2788"/>
            <ac:spMk id="2" creationId="{B0DDE708-88C7-DB12-590B-94A7753CB176}"/>
          </ac:spMkLst>
        </pc:spChg>
        <pc:picChg chg="del">
          <ac:chgData name="Xin Luo" userId="82312ee5779919a4" providerId="LiveId" clId="{F033B463-D146-0D47-8F55-994EDE11A287}" dt="2025-05-29T01:51:50.945" v="2471" actId="478"/>
          <ac:picMkLst>
            <pc:docMk/>
            <pc:sldMk cId="748716940" sldId="2788"/>
            <ac:picMk id="5" creationId="{B6B54044-4C5F-D703-FF0C-6F6684C0625F}"/>
          </ac:picMkLst>
        </pc:picChg>
      </pc:sldChg>
      <pc:sldChg chg="modSp add mod">
        <pc:chgData name="Xin Luo" userId="82312ee5779919a4" providerId="LiveId" clId="{F033B463-D146-0D47-8F55-994EDE11A287}" dt="2025-05-28T15:12:29.371" v="1465" actId="20577"/>
        <pc:sldMkLst>
          <pc:docMk/>
          <pc:sldMk cId="958307626" sldId="2789"/>
        </pc:sldMkLst>
        <pc:spChg chg="mod">
          <ac:chgData name="Xin Luo" userId="82312ee5779919a4" providerId="LiveId" clId="{F033B463-D146-0D47-8F55-994EDE11A287}" dt="2025-05-28T15:12:29.371" v="1465" actId="20577"/>
          <ac:spMkLst>
            <pc:docMk/>
            <pc:sldMk cId="958307626" sldId="2789"/>
            <ac:spMk id="2" creationId="{BD936FC2-847C-8218-3979-819991C1E525}"/>
          </ac:spMkLst>
        </pc:spChg>
      </pc:sldChg>
      <pc:sldChg chg="modSp add mod">
        <pc:chgData name="Xin Luo" userId="82312ee5779919a4" providerId="LiveId" clId="{F033B463-D146-0D47-8F55-994EDE11A287}" dt="2025-05-29T01:50:16.257" v="2434" actId="108"/>
        <pc:sldMkLst>
          <pc:docMk/>
          <pc:sldMk cId="1388434959" sldId="2790"/>
        </pc:sldMkLst>
        <pc:spChg chg="mod">
          <ac:chgData name="Xin Luo" userId="82312ee5779919a4" providerId="LiveId" clId="{F033B463-D146-0D47-8F55-994EDE11A287}" dt="2025-05-29T01:50:16.257" v="2434" actId="108"/>
          <ac:spMkLst>
            <pc:docMk/>
            <pc:sldMk cId="1388434959" sldId="2790"/>
            <ac:spMk id="2" creationId="{9D36C4CB-A8FD-6149-9C91-AFA1DB2B631F}"/>
          </ac:spMkLst>
        </pc:spChg>
      </pc:sldChg>
      <pc:sldChg chg="addSp delSp modSp add mod">
        <pc:chgData name="Xin Luo" userId="82312ee5779919a4" providerId="LiveId" clId="{F033B463-D146-0D47-8F55-994EDE11A287}" dt="2025-05-28T15:42:43.014" v="2192" actId="478"/>
        <pc:sldMkLst>
          <pc:docMk/>
          <pc:sldMk cId="2577494124" sldId="2791"/>
        </pc:sldMkLst>
        <pc:spChg chg="mod">
          <ac:chgData name="Xin Luo" userId="82312ee5779919a4" providerId="LiveId" clId="{F033B463-D146-0D47-8F55-994EDE11A287}" dt="2025-05-28T15:42:06.806" v="2190" actId="1076"/>
          <ac:spMkLst>
            <pc:docMk/>
            <pc:sldMk cId="2577494124" sldId="2791"/>
            <ac:spMk id="2" creationId="{30DD7099-DDDB-CA1A-5EDA-2D0DB14484FF}"/>
          </ac:spMkLst>
        </pc:spChg>
      </pc:sldChg>
      <pc:sldChg chg="addSp modSp add mod">
        <pc:chgData name="Xin Luo" userId="82312ee5779919a4" providerId="LiveId" clId="{F033B463-D146-0D47-8F55-994EDE11A287}" dt="2025-05-29T01:54:48.594" v="2654" actId="1076"/>
        <pc:sldMkLst>
          <pc:docMk/>
          <pc:sldMk cId="3745031481" sldId="2792"/>
        </pc:sldMkLst>
        <pc:spChg chg="mod">
          <ac:chgData name="Xin Luo" userId="82312ee5779919a4" providerId="LiveId" clId="{F033B463-D146-0D47-8F55-994EDE11A287}" dt="2025-05-29T01:54:17.311" v="2648" actId="20577"/>
          <ac:spMkLst>
            <pc:docMk/>
            <pc:sldMk cId="3745031481" sldId="2792"/>
            <ac:spMk id="2" creationId="{FB6FE1B5-6BCF-FDED-8313-0493CF45F3B4}"/>
          </ac:spMkLst>
        </pc:spChg>
        <pc:picChg chg="add mod">
          <ac:chgData name="Xin Luo" userId="82312ee5779919a4" providerId="LiveId" clId="{F033B463-D146-0D47-8F55-994EDE11A287}" dt="2025-05-29T01:54:48.594" v="2654" actId="1076"/>
          <ac:picMkLst>
            <pc:docMk/>
            <pc:sldMk cId="3745031481" sldId="2792"/>
            <ac:picMk id="5" creationId="{F42770DC-68E0-E1BD-D0C5-4AAD5EAFBE78}"/>
          </ac:picMkLst>
        </pc:picChg>
      </pc:sldChg>
      <pc:sldChg chg="delSp modSp add mod">
        <pc:chgData name="Xin Luo" userId="82312ee5779919a4" providerId="LiveId" clId="{F033B463-D146-0D47-8F55-994EDE11A287}" dt="2025-05-29T02:00:31.458" v="2778" actId="20577"/>
        <pc:sldMkLst>
          <pc:docMk/>
          <pc:sldMk cId="2893877207" sldId="2793"/>
        </pc:sldMkLst>
        <pc:spChg chg="mod">
          <ac:chgData name="Xin Luo" userId="82312ee5779919a4" providerId="LiveId" clId="{F033B463-D146-0D47-8F55-994EDE11A287}" dt="2025-05-29T02:00:31.458" v="2778" actId="20577"/>
          <ac:spMkLst>
            <pc:docMk/>
            <pc:sldMk cId="2893877207" sldId="2793"/>
            <ac:spMk id="2" creationId="{9D923EAD-B787-B512-7A8A-4212DC725E9B}"/>
          </ac:spMkLst>
        </pc:spChg>
        <pc:spChg chg="del">
          <ac:chgData name="Xin Luo" userId="82312ee5779919a4" providerId="LiveId" clId="{F033B463-D146-0D47-8F55-994EDE11A287}" dt="2025-05-29T01:58:17.440" v="2762" actId="478"/>
          <ac:spMkLst>
            <pc:docMk/>
            <pc:sldMk cId="2893877207" sldId="2793"/>
            <ac:spMk id="8" creationId="{64555C96-04FD-F6A2-55F6-883DF14AFC4C}"/>
          </ac:spMkLst>
        </pc:spChg>
        <pc:picChg chg="del">
          <ac:chgData name="Xin Luo" userId="82312ee5779919a4" providerId="LiveId" clId="{F033B463-D146-0D47-8F55-994EDE11A287}" dt="2025-05-29T01:58:17.440" v="2762" actId="478"/>
          <ac:picMkLst>
            <pc:docMk/>
            <pc:sldMk cId="2893877207" sldId="2793"/>
            <ac:picMk id="5" creationId="{48B6D47B-7596-5804-7314-BB2CEA1A235C}"/>
          </ac:picMkLst>
        </pc:picChg>
      </pc:sldChg>
      <pc:sldChg chg="modSp mod">
        <pc:chgData name="Xin Luo" userId="82312ee5779919a4" providerId="LiveId" clId="{F033B463-D146-0D47-8F55-994EDE11A287}" dt="2025-05-29T13:13:25.439" v="2785" actId="14100"/>
        <pc:sldMkLst>
          <pc:docMk/>
          <pc:sldMk cId="4160980532" sldId="2794"/>
        </pc:sldMkLst>
        <pc:spChg chg="mod">
          <ac:chgData name="Xin Luo" userId="82312ee5779919a4" providerId="LiveId" clId="{F033B463-D146-0D47-8F55-994EDE11A287}" dt="2025-05-29T13:01:48.050" v="2782" actId="1036"/>
          <ac:spMkLst>
            <pc:docMk/>
            <pc:sldMk cId="4160980532" sldId="2794"/>
            <ac:spMk id="2" creationId="{F310F7B2-8B51-3206-A040-37B36A866F3A}"/>
          </ac:spMkLst>
        </pc:spChg>
        <pc:spChg chg="mod">
          <ac:chgData name="Xin Luo" userId="82312ee5779919a4" providerId="LiveId" clId="{F033B463-D146-0D47-8F55-994EDE11A287}" dt="2025-05-29T13:13:25.439" v="2785" actId="14100"/>
          <ac:spMkLst>
            <pc:docMk/>
            <pc:sldMk cId="4160980532" sldId="2794"/>
            <ac:spMk id="6" creationId="{8C6BDA12-D0BD-1803-7E37-D04C9A87A14D}"/>
          </ac:spMkLst>
        </pc:spChg>
      </pc:sldChg>
      <pc:sldChg chg="addSp delSp modSp mod">
        <pc:chgData name="Xin Luo" userId="82312ee5779919a4" providerId="LiveId" clId="{F033B463-D146-0D47-8F55-994EDE11A287}" dt="2025-05-29T15:06:49.968" v="3223" actId="20577"/>
        <pc:sldMkLst>
          <pc:docMk/>
          <pc:sldMk cId="676731434" sldId="2797"/>
        </pc:sldMkLst>
        <pc:spChg chg="add mod">
          <ac:chgData name="Xin Luo" userId="82312ee5779919a4" providerId="LiveId" clId="{F033B463-D146-0D47-8F55-994EDE11A287}" dt="2025-05-29T15:02:08.875" v="3212" actId="1076"/>
          <ac:spMkLst>
            <pc:docMk/>
            <pc:sldMk cId="676731434" sldId="2797"/>
            <ac:spMk id="5" creationId="{08B42878-FC11-09FC-3A07-5DFB8FE7CC02}"/>
          </ac:spMkLst>
        </pc:spChg>
        <pc:spChg chg="mod">
          <ac:chgData name="Xin Luo" userId="82312ee5779919a4" providerId="LiveId" clId="{F033B463-D146-0D47-8F55-994EDE11A287}" dt="2025-05-29T15:06:49.968" v="3223" actId="20577"/>
          <ac:spMkLst>
            <pc:docMk/>
            <pc:sldMk cId="676731434" sldId="2797"/>
            <ac:spMk id="7" creationId="{CC65631A-45A4-798B-41F9-F6B691F4B007}"/>
          </ac:spMkLst>
        </pc:spChg>
        <pc:spChg chg="add mod">
          <ac:chgData name="Xin Luo" userId="82312ee5779919a4" providerId="LiveId" clId="{F033B463-D146-0D47-8F55-994EDE11A287}" dt="2025-05-29T14:58:22.599" v="3204" actId="1038"/>
          <ac:spMkLst>
            <pc:docMk/>
            <pc:sldMk cId="676731434" sldId="2797"/>
            <ac:spMk id="12" creationId="{C6293F85-BC50-3685-493B-973261F65E8A}"/>
          </ac:spMkLst>
        </pc:spChg>
        <pc:picChg chg="add del mod">
          <ac:chgData name="Xin Luo" userId="82312ee5779919a4" providerId="LiveId" clId="{F033B463-D146-0D47-8F55-994EDE11A287}" dt="2025-05-29T14:07:28.979" v="2888" actId="21"/>
          <ac:picMkLst>
            <pc:docMk/>
            <pc:sldMk cId="676731434" sldId="2797"/>
            <ac:picMk id="8" creationId="{2CA68ECC-1576-2970-F357-35BC5BB9345B}"/>
          </ac:picMkLst>
        </pc:picChg>
        <pc:picChg chg="del">
          <ac:chgData name="Xin Luo" userId="82312ee5779919a4" providerId="LiveId" clId="{F033B463-D146-0D47-8F55-994EDE11A287}" dt="2025-05-29T14:07:16.050" v="2880" actId="478"/>
          <ac:picMkLst>
            <pc:docMk/>
            <pc:sldMk cId="676731434" sldId="2797"/>
            <ac:picMk id="9" creationId="{0F2C459A-758B-1BF3-E51A-A20BED820C2B}"/>
          </ac:picMkLst>
        </pc:picChg>
        <pc:picChg chg="add mod">
          <ac:chgData name="Xin Luo" userId="82312ee5779919a4" providerId="LiveId" clId="{F033B463-D146-0D47-8F55-994EDE11A287}" dt="2025-05-29T14:50:30.029" v="3022" actId="1076"/>
          <ac:picMkLst>
            <pc:docMk/>
            <pc:sldMk cId="676731434" sldId="2797"/>
            <ac:picMk id="11" creationId="{17E90949-6DEC-D632-DD17-138F64F6A08C}"/>
          </ac:picMkLst>
        </pc:picChg>
      </pc:sldChg>
      <pc:sldChg chg="addSp delSp modSp add mod ord">
        <pc:chgData name="Xin Luo" userId="82312ee5779919a4" providerId="LiveId" clId="{F033B463-D146-0D47-8F55-994EDE11A287}" dt="2025-05-29T14:47:18.322" v="2966" actId="20577"/>
        <pc:sldMkLst>
          <pc:docMk/>
          <pc:sldMk cId="2582982397" sldId="2798"/>
        </pc:sldMkLst>
        <pc:spChg chg="mod">
          <ac:chgData name="Xin Luo" userId="82312ee5779919a4" providerId="LiveId" clId="{F033B463-D146-0D47-8F55-994EDE11A287}" dt="2025-05-29T14:34:42.652" v="2916" actId="1036"/>
          <ac:spMkLst>
            <pc:docMk/>
            <pc:sldMk cId="2582982397" sldId="2798"/>
            <ac:spMk id="5" creationId="{4A0B4C54-E6BA-175D-6C14-58C6934FD7E9}"/>
          </ac:spMkLst>
        </pc:spChg>
        <pc:spChg chg="mod">
          <ac:chgData name="Xin Luo" userId="82312ee5779919a4" providerId="LiveId" clId="{F033B463-D146-0D47-8F55-994EDE11A287}" dt="2025-05-29T14:47:18.322" v="2966" actId="20577"/>
          <ac:spMkLst>
            <pc:docMk/>
            <pc:sldMk cId="2582982397" sldId="2798"/>
            <ac:spMk id="7" creationId="{056B4A7B-F63D-1B66-872D-22556435A322}"/>
          </ac:spMkLst>
        </pc:spChg>
        <pc:picChg chg="add del mod">
          <ac:chgData name="Xin Luo" userId="82312ee5779919a4" providerId="LiveId" clId="{F033B463-D146-0D47-8F55-994EDE11A287}" dt="2025-05-29T14:34:16.802" v="2892" actId="478"/>
          <ac:picMkLst>
            <pc:docMk/>
            <pc:sldMk cId="2582982397" sldId="2798"/>
            <ac:picMk id="4" creationId="{F2E0AADE-C300-9AD2-E1B0-9962D833CE82}"/>
          </ac:picMkLst>
        </pc:picChg>
        <pc:picChg chg="add mod">
          <ac:chgData name="Xin Luo" userId="82312ee5779919a4" providerId="LiveId" clId="{F033B463-D146-0D47-8F55-994EDE11A287}" dt="2025-05-29T14:34:37.535" v="2909" actId="14100"/>
          <ac:picMkLst>
            <pc:docMk/>
            <pc:sldMk cId="2582982397" sldId="2798"/>
            <ac:picMk id="8" creationId="{4A88A7FA-8D11-982E-F396-FEE0F80F4B57}"/>
          </ac:picMkLst>
        </pc:picChg>
        <pc:picChg chg="del mod">
          <ac:chgData name="Xin Luo" userId="82312ee5779919a4" providerId="LiveId" clId="{F033B463-D146-0D47-8F55-994EDE11A287}" dt="2025-05-29T14:07:31.157" v="2889" actId="478"/>
          <ac:picMkLst>
            <pc:docMk/>
            <pc:sldMk cId="2582982397" sldId="2798"/>
            <ac:picMk id="9" creationId="{1306D55D-E4B7-0E75-2583-79F9E1A66E17}"/>
          </ac:picMkLst>
        </pc:picChg>
      </pc:sldChg>
      <pc:sldChg chg="delSp modSp add mod">
        <pc:chgData name="Xin Luo" userId="82312ee5779919a4" providerId="LiveId" clId="{F033B463-D146-0D47-8F55-994EDE11A287}" dt="2025-05-29T15:25:47.026" v="3289" actId="14100"/>
        <pc:sldMkLst>
          <pc:docMk/>
          <pc:sldMk cId="825408484" sldId="2799"/>
        </pc:sldMkLst>
        <pc:spChg chg="mod">
          <ac:chgData name="Xin Luo" userId="82312ee5779919a4" providerId="LiveId" clId="{F033B463-D146-0D47-8F55-994EDE11A287}" dt="2025-05-29T15:25:39.078" v="3285" actId="20577"/>
          <ac:spMkLst>
            <pc:docMk/>
            <pc:sldMk cId="825408484" sldId="2799"/>
            <ac:spMk id="4" creationId="{AC2418AC-456D-BAFB-1A9A-A5D180D33374}"/>
          </ac:spMkLst>
        </pc:spChg>
        <pc:graphicFrameChg chg="del">
          <ac:chgData name="Xin Luo" userId="82312ee5779919a4" providerId="LiveId" clId="{F033B463-D146-0D47-8F55-994EDE11A287}" dt="2025-05-29T15:25:33.708" v="3284" actId="478"/>
          <ac:graphicFrameMkLst>
            <pc:docMk/>
            <pc:sldMk cId="825408484" sldId="2799"/>
            <ac:graphicFrameMk id="5" creationId="{3B87CF3F-B088-DEF2-F860-A1917DFAC6F4}"/>
          </ac:graphicFrameMkLst>
        </pc:graphicFrameChg>
        <pc:picChg chg="mod">
          <ac:chgData name="Xin Luo" userId="82312ee5779919a4" providerId="LiveId" clId="{F033B463-D146-0D47-8F55-994EDE11A287}" dt="2025-05-29T15:25:47.026" v="3289" actId="14100"/>
          <ac:picMkLst>
            <pc:docMk/>
            <pc:sldMk cId="825408484" sldId="2799"/>
            <ac:picMk id="7" creationId="{7B5DE894-8B1B-368D-123D-FB31F5BCCCA8}"/>
          </ac:picMkLst>
        </pc:picChg>
      </pc:sldChg>
    </pc:docChg>
  </pc:docChgLst>
  <pc:docChgLst>
    <pc:chgData name="Xin Luo" userId="82312ee5779919a4" providerId="LiveId" clId="{65A98D7F-B1DF-E542-A17B-8F6E9ADA57A5}"/>
    <pc:docChg chg="undo custSel addSld delSld modSld sldOrd">
      <pc:chgData name="Xin Luo" userId="82312ee5779919a4" providerId="LiveId" clId="{65A98D7F-B1DF-E542-A17B-8F6E9ADA57A5}" dt="2025-05-26T13:26:21.221" v="1148" actId="20577"/>
      <pc:docMkLst>
        <pc:docMk/>
      </pc:docMkLst>
      <pc:sldChg chg="addSp delSp modSp mod ord">
        <pc:chgData name="Xin Luo" userId="82312ee5779919a4" providerId="LiveId" clId="{65A98D7F-B1DF-E542-A17B-8F6E9ADA57A5}" dt="2025-05-26T10:01:26.562" v="130" actId="1036"/>
        <pc:sldMkLst>
          <pc:docMk/>
          <pc:sldMk cId="2783263808" sldId="2766"/>
        </pc:sldMkLst>
      </pc:sldChg>
      <pc:sldChg chg="addSp delSp modSp mod">
        <pc:chgData name="Xin Luo" userId="82312ee5779919a4" providerId="LiveId" clId="{65A98D7F-B1DF-E542-A17B-8F6E9ADA57A5}" dt="2025-05-26T11:46:31.412" v="371" actId="20577"/>
        <pc:sldMkLst>
          <pc:docMk/>
          <pc:sldMk cId="237633983" sldId="2771"/>
        </pc:sldMkLst>
      </pc:sldChg>
      <pc:sldChg chg="modSp mod">
        <pc:chgData name="Xin Luo" userId="82312ee5779919a4" providerId="LiveId" clId="{65A98D7F-B1DF-E542-A17B-8F6E9ADA57A5}" dt="2025-05-26T10:00:04.971" v="99" actId="20577"/>
        <pc:sldMkLst>
          <pc:docMk/>
          <pc:sldMk cId="3114578072" sldId="2775"/>
        </pc:sldMkLst>
      </pc:sldChg>
      <pc:sldChg chg="addSp delSp modSp add mod">
        <pc:chgData name="Xin Luo" userId="82312ee5779919a4" providerId="LiveId" clId="{65A98D7F-B1DF-E542-A17B-8F6E9ADA57A5}" dt="2025-05-26T12:00:53.403" v="524" actId="1035"/>
        <pc:sldMkLst>
          <pc:docMk/>
          <pc:sldMk cId="609575857" sldId="2776"/>
        </pc:sldMkLst>
      </pc:sldChg>
      <pc:sldChg chg="addSp delSp modSp add mod ord">
        <pc:chgData name="Xin Luo" userId="82312ee5779919a4" providerId="LiveId" clId="{65A98D7F-B1DF-E542-A17B-8F6E9ADA57A5}" dt="2025-05-26T11:50:11.094" v="407" actId="1035"/>
        <pc:sldMkLst>
          <pc:docMk/>
          <pc:sldMk cId="1038133134" sldId="2777"/>
        </pc:sldMkLst>
      </pc:sldChg>
      <pc:sldChg chg="addSp delSp modSp new del mod">
        <pc:chgData name="Xin Luo" userId="82312ee5779919a4" providerId="LiveId" clId="{65A98D7F-B1DF-E542-A17B-8F6E9ADA57A5}" dt="2025-05-26T10:32:52.082" v="201" actId="2696"/>
        <pc:sldMkLst>
          <pc:docMk/>
          <pc:sldMk cId="3627438183" sldId="2777"/>
        </pc:sldMkLst>
      </pc:sldChg>
      <pc:sldChg chg="addSp delSp modSp add mod">
        <pc:chgData name="Xin Luo" userId="82312ee5779919a4" providerId="LiveId" clId="{65A98D7F-B1DF-E542-A17B-8F6E9ADA57A5}" dt="2025-05-26T12:45:58.563" v="905"/>
        <pc:sldMkLst>
          <pc:docMk/>
          <pc:sldMk cId="565877602" sldId="2778"/>
        </pc:sldMkLst>
      </pc:sldChg>
      <pc:sldChg chg="addSp delSp modSp add mod">
        <pc:chgData name="Xin Luo" userId="82312ee5779919a4" providerId="LiveId" clId="{65A98D7F-B1DF-E542-A17B-8F6E9ADA57A5}" dt="2025-05-26T13:26:21.221" v="1148" actId="20577"/>
        <pc:sldMkLst>
          <pc:docMk/>
          <pc:sldMk cId="1437556396" sldId="2779"/>
        </pc:sldMkLst>
      </pc:sldChg>
      <pc:sldChg chg="modSp add mod">
        <pc:chgData name="Xin Luo" userId="82312ee5779919a4" providerId="LiveId" clId="{65A98D7F-B1DF-E542-A17B-8F6E9ADA57A5}" dt="2025-05-26T12:05:01.988" v="568" actId="20577"/>
        <pc:sldMkLst>
          <pc:docMk/>
          <pc:sldMk cId="887088617" sldId="2780"/>
        </pc:sldMkLst>
      </pc:sldChg>
      <pc:sldChg chg="addSp delSp modSp add mod">
        <pc:chgData name="Xin Luo" userId="82312ee5779919a4" providerId="LiveId" clId="{65A98D7F-B1DF-E542-A17B-8F6E9ADA57A5}" dt="2025-05-26T12:12:12.015" v="691" actId="1076"/>
        <pc:sldMkLst>
          <pc:docMk/>
          <pc:sldMk cId="1421971610" sldId="2781"/>
        </pc:sldMkLst>
      </pc:sldChg>
      <pc:sldChg chg="addSp delSp modSp add mod">
        <pc:chgData name="Xin Luo" userId="82312ee5779919a4" providerId="LiveId" clId="{65A98D7F-B1DF-E542-A17B-8F6E9ADA57A5}" dt="2025-05-26T12:13:57.826" v="739" actId="1076"/>
        <pc:sldMkLst>
          <pc:docMk/>
          <pc:sldMk cId="3685202054" sldId="2782"/>
        </pc:sldMkLst>
      </pc:sldChg>
      <pc:sldChg chg="addSp delSp modSp add mod">
        <pc:chgData name="Xin Luo" userId="82312ee5779919a4" providerId="LiveId" clId="{65A98D7F-B1DF-E542-A17B-8F6E9ADA57A5}" dt="2025-05-26T12:48:39.461" v="1020" actId="1076"/>
        <pc:sldMkLst>
          <pc:docMk/>
          <pc:sldMk cId="3950804864" sldId="2783"/>
        </pc:sldMkLst>
      </pc:sldChg>
      <pc:sldChg chg="addSp delSp modSp add mod ord">
        <pc:chgData name="Xin Luo" userId="82312ee5779919a4" providerId="LiveId" clId="{65A98D7F-B1DF-E542-A17B-8F6E9ADA57A5}" dt="2025-05-26T13:18:51.704" v="1068" actId="20578"/>
        <pc:sldMkLst>
          <pc:docMk/>
          <pc:sldMk cId="1837514754" sldId="2784"/>
        </pc:sldMkLst>
      </pc:sldChg>
    </pc:docChg>
  </pc:docChgLst>
  <pc:docChgLst>
    <pc:chgData name="Xin Luo" userId="82312ee5779919a4" providerId="LiveId" clId="{1FEF9892-859B-8349-A234-8660AFCBAD3E}"/>
    <pc:docChg chg="custSel addSld delSld modSld sldOrd">
      <pc:chgData name="Xin Luo" userId="82312ee5779919a4" providerId="LiveId" clId="{1FEF9892-859B-8349-A234-8660AFCBAD3E}" dt="2025-05-26T05:11:41.965" v="1543" actId="20578"/>
      <pc:docMkLst>
        <pc:docMk/>
      </pc:docMkLst>
      <pc:sldChg chg="delSp modSp mod">
        <pc:chgData name="Xin Luo" userId="82312ee5779919a4" providerId="LiveId" clId="{1FEF9892-859B-8349-A234-8660AFCBAD3E}" dt="2025-05-26T05:11:24.521" v="1534" actId="20577"/>
        <pc:sldMkLst>
          <pc:docMk/>
          <pc:sldMk cId="1576120367" sldId="2387"/>
        </pc:sldMkLst>
        <pc:spChg chg="mod">
          <ac:chgData name="Xin Luo" userId="82312ee5779919a4" providerId="LiveId" clId="{1FEF9892-859B-8349-A234-8660AFCBAD3E}" dt="2025-05-26T04:16:34.648" v="815" actId="20577"/>
          <ac:spMkLst>
            <pc:docMk/>
            <pc:sldMk cId="1576120367" sldId="2387"/>
            <ac:spMk id="8" creationId="{A1A47F6B-723F-B49C-E80C-2FEA85B63F48}"/>
          </ac:spMkLst>
        </pc:spChg>
        <pc:spChg chg="mod">
          <ac:chgData name="Xin Luo" userId="82312ee5779919a4" providerId="LiveId" clId="{1FEF9892-859B-8349-A234-8660AFCBAD3E}" dt="2025-05-26T05:11:24.521" v="1534" actId="20577"/>
          <ac:spMkLst>
            <pc:docMk/>
            <pc:sldMk cId="1576120367" sldId="2387"/>
            <ac:spMk id="9" creationId="{DC55642D-BE0F-C66A-D406-AEEB56A4EB02}"/>
          </ac:spMkLst>
        </pc:spChg>
        <pc:spChg chg="mod">
          <ac:chgData name="Xin Luo" userId="82312ee5779919a4" providerId="LiveId" clId="{1FEF9892-859B-8349-A234-8660AFCBAD3E}" dt="2025-05-26T04:16:32.592" v="811" actId="20577"/>
          <ac:spMkLst>
            <pc:docMk/>
            <pc:sldMk cId="1576120367" sldId="2387"/>
            <ac:spMk id="13" creationId="{00000000-0000-0000-0000-000000000000}"/>
          </ac:spMkLst>
        </pc:spChg>
        <pc:grpChg chg="mod">
          <ac:chgData name="Xin Luo" userId="82312ee5779919a4" providerId="LiveId" clId="{1FEF9892-859B-8349-A234-8660AFCBAD3E}" dt="2025-05-26T04:16:27.526" v="799" actId="1076"/>
          <ac:grpSpMkLst>
            <pc:docMk/>
            <pc:sldMk cId="1576120367" sldId="2387"/>
            <ac:grpSpMk id="3" creationId="{12ED16A1-79B8-7DB1-1CC1-250B051BAD58}"/>
          </ac:grpSpMkLst>
        </pc:grpChg>
        <pc:grpChg chg="mod">
          <ac:chgData name="Xin Luo" userId="82312ee5779919a4" providerId="LiveId" clId="{1FEF9892-859B-8349-A234-8660AFCBAD3E}" dt="2025-05-26T04:16:27.526" v="799" actId="1076"/>
          <ac:grpSpMkLst>
            <pc:docMk/>
            <pc:sldMk cId="1576120367" sldId="2387"/>
            <ac:grpSpMk id="7" creationId="{CAD3754E-1D10-E79E-9F70-D3338A6F2938}"/>
          </ac:grpSpMkLst>
        </pc:grpChg>
      </pc:sldChg>
      <pc:sldChg chg="modSp mod">
        <pc:chgData name="Xin Luo" userId="82312ee5779919a4" providerId="LiveId" clId="{1FEF9892-859B-8349-A234-8660AFCBAD3E}" dt="2025-05-26T04:16:44.085" v="835" actId="20577"/>
        <pc:sldMkLst>
          <pc:docMk/>
          <pc:sldMk cId="2415901206" sldId="2447"/>
        </pc:sldMkLst>
        <pc:spChg chg="mod">
          <ac:chgData name="Xin Luo" userId="82312ee5779919a4" providerId="LiveId" clId="{1FEF9892-859B-8349-A234-8660AFCBAD3E}" dt="2025-05-26T04:16:44.085" v="835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del">
        <pc:chgData name="Xin Luo" userId="82312ee5779919a4" providerId="LiveId" clId="{1FEF9892-859B-8349-A234-8660AFCBAD3E}" dt="2025-05-26T04:17:02.543" v="846" actId="2696"/>
        <pc:sldMkLst>
          <pc:docMk/>
          <pc:sldMk cId="481122590" sldId="2709"/>
        </pc:sldMkLst>
      </pc:sldChg>
      <pc:sldChg chg="addSp modSp mod ord modNotesTx">
        <pc:chgData name="Xin Luo" userId="82312ee5779919a4" providerId="LiveId" clId="{1FEF9892-859B-8349-A234-8660AFCBAD3E}" dt="2025-05-26T04:17:00.501" v="845" actId="20578"/>
        <pc:sldMkLst>
          <pc:docMk/>
          <pc:sldMk cId="3053350483" sldId="2729"/>
        </pc:sldMkLst>
        <pc:spChg chg="mod">
          <ac:chgData name="Xin Luo" userId="82312ee5779919a4" providerId="LiveId" clId="{1FEF9892-859B-8349-A234-8660AFCBAD3E}" dt="2025-05-26T04:11:01.284" v="795" actId="1076"/>
          <ac:spMkLst>
            <pc:docMk/>
            <pc:sldMk cId="3053350483" sldId="2729"/>
            <ac:spMk id="2" creationId="{631AADB6-C88A-D817-4683-FC087E4E240F}"/>
          </ac:spMkLst>
        </pc:spChg>
        <pc:spChg chg="mod">
          <ac:chgData name="Xin Luo" userId="82312ee5779919a4" providerId="LiveId" clId="{1FEF9892-859B-8349-A234-8660AFCBAD3E}" dt="2025-05-26T04:16:51.743" v="844" actId="20577"/>
          <ac:spMkLst>
            <pc:docMk/>
            <pc:sldMk cId="3053350483" sldId="2729"/>
            <ac:spMk id="3" creationId="{00000000-0000-0000-0000-000000000000}"/>
          </ac:spMkLst>
        </pc:spChg>
      </pc:sldChg>
      <pc:sldChg chg="addSp modSp mod modNotesTx">
        <pc:chgData name="Xin Luo" userId="82312ee5779919a4" providerId="LiveId" clId="{1FEF9892-859B-8349-A234-8660AFCBAD3E}" dt="2025-05-26T04:35:13.463" v="1007" actId="20577"/>
        <pc:sldMkLst>
          <pc:docMk/>
          <pc:sldMk cId="402523077" sldId="2765"/>
        </pc:sldMkLst>
      </pc:sldChg>
      <pc:sldChg chg="modSp mod">
        <pc:chgData name="Xin Luo" userId="82312ee5779919a4" providerId="LiveId" clId="{1FEF9892-859B-8349-A234-8660AFCBAD3E}" dt="2025-05-26T04:18:01.063" v="878" actId="20577"/>
        <pc:sldMkLst>
          <pc:docMk/>
          <pc:sldMk cId="2783263808" sldId="2766"/>
        </pc:sldMkLst>
      </pc:sldChg>
      <pc:sldChg chg="ord">
        <pc:chgData name="Xin Luo" userId="82312ee5779919a4" providerId="LiveId" clId="{1FEF9892-859B-8349-A234-8660AFCBAD3E}" dt="2025-05-26T05:11:41.965" v="1543" actId="20578"/>
        <pc:sldMkLst>
          <pc:docMk/>
          <pc:sldMk cId="237633983" sldId="2771"/>
        </pc:sldMkLst>
      </pc:sldChg>
      <pc:sldChg chg="modSp mod">
        <pc:chgData name="Xin Luo" userId="82312ee5779919a4" providerId="LiveId" clId="{1FEF9892-859B-8349-A234-8660AFCBAD3E}" dt="2025-05-26T05:11:34.420" v="1542" actId="20577"/>
        <pc:sldMkLst>
          <pc:docMk/>
          <pc:sldMk cId="509658219" sldId="2772"/>
        </pc:sldMkLst>
        <pc:spChg chg="mod">
          <ac:chgData name="Xin Luo" userId="82312ee5779919a4" providerId="LiveId" clId="{1FEF9892-859B-8349-A234-8660AFCBAD3E}" dt="2025-05-26T05:11:34.420" v="1542" actId="20577"/>
          <ac:spMkLst>
            <pc:docMk/>
            <pc:sldMk cId="509658219" sldId="2772"/>
            <ac:spMk id="7" creationId="{4AB04143-9F32-6D14-35CC-1C7DD08763FB}"/>
          </ac:spMkLst>
        </pc:spChg>
      </pc:sldChg>
      <pc:sldChg chg="addSp delSp modSp add del mod ord">
        <pc:chgData name="Xin Luo" userId="82312ee5779919a4" providerId="LiveId" clId="{1FEF9892-859B-8349-A234-8660AFCBAD3E}" dt="2025-05-26T04:31:13.510" v="917" actId="2696"/>
        <pc:sldMkLst>
          <pc:docMk/>
          <pc:sldMk cId="763160493" sldId="2773"/>
        </pc:sldMkLst>
      </pc:sldChg>
      <pc:sldChg chg="add del">
        <pc:chgData name="Xin Luo" userId="82312ee5779919a4" providerId="LiveId" clId="{1FEF9892-859B-8349-A234-8660AFCBAD3E}" dt="2025-05-26T03:34:03.289" v="552" actId="2696"/>
        <pc:sldMkLst>
          <pc:docMk/>
          <pc:sldMk cId="2429211686" sldId="2773"/>
        </pc:sldMkLst>
      </pc:sldChg>
      <pc:sldChg chg="addSp delSp modSp add mod modNotesTx">
        <pc:chgData name="Xin Luo" userId="82312ee5779919a4" providerId="LiveId" clId="{1FEF9892-859B-8349-A234-8660AFCBAD3E}" dt="2025-05-26T05:01:44.268" v="1521" actId="1076"/>
        <pc:sldMkLst>
          <pc:docMk/>
          <pc:sldMk cId="2354108090" sldId="2774"/>
        </pc:sldMkLst>
      </pc:sldChg>
      <pc:sldChg chg="addSp delSp modSp add mod">
        <pc:chgData name="Xin Luo" userId="82312ee5779919a4" providerId="LiveId" clId="{1FEF9892-859B-8349-A234-8660AFCBAD3E}" dt="2025-05-26T04:55:27.604" v="1455" actId="14734"/>
        <pc:sldMkLst>
          <pc:docMk/>
          <pc:sldMk cId="3114578072" sldId="2775"/>
        </pc:sldMkLst>
      </pc:sldChg>
    </pc:docChg>
  </pc:docChgLst>
  <pc:docChgLst>
    <pc:chgData name="Xin Luo" userId="82312ee5779919a4" providerId="LiveId" clId="{F4CA7D5A-CB70-3041-A42E-B88F0AF724FB}"/>
    <pc:docChg chg="addSld modSld">
      <pc:chgData name="Xin Luo" userId="82312ee5779919a4" providerId="LiveId" clId="{F4CA7D5A-CB70-3041-A42E-B88F0AF724FB}" dt="2025-05-08T15:42:12.705" v="196" actId="20577"/>
      <pc:docMkLst>
        <pc:docMk/>
      </pc:docMkLst>
      <pc:sldChg chg="addSp modSp mod">
        <pc:chgData name="Xin Luo" userId="82312ee5779919a4" providerId="LiveId" clId="{F4CA7D5A-CB70-3041-A42E-B88F0AF724FB}" dt="2025-05-08T15:41:03.323" v="110" actId="1035"/>
        <pc:sldMkLst>
          <pc:docMk/>
          <pc:sldMk cId="1576120367" sldId="2387"/>
        </pc:sldMkLst>
        <pc:spChg chg="mod">
          <ac:chgData name="Xin Luo" userId="82312ee5779919a4" providerId="LiveId" clId="{F4CA7D5A-CB70-3041-A42E-B88F0AF724FB}" dt="2025-05-08T15:40:55.337" v="104" actId="20577"/>
          <ac:spMkLst>
            <pc:docMk/>
            <pc:sldMk cId="1576120367" sldId="2387"/>
            <ac:spMk id="8" creationId="{A1A47F6B-723F-B49C-E80C-2FEA85B63F48}"/>
          </ac:spMkLst>
        </pc:spChg>
        <pc:spChg chg="mod">
          <ac:chgData name="Xin Luo" userId="82312ee5779919a4" providerId="LiveId" clId="{F4CA7D5A-CB70-3041-A42E-B88F0AF724FB}" dt="2025-05-08T15:40:45.455" v="98" actId="20577"/>
          <ac:spMkLst>
            <pc:docMk/>
            <pc:sldMk cId="1576120367" sldId="2387"/>
            <ac:spMk id="9" creationId="{DC55642D-BE0F-C66A-D406-AEEB56A4EB02}"/>
          </ac:spMkLst>
        </pc:spChg>
        <pc:spChg chg="mod">
          <ac:chgData name="Xin Luo" userId="82312ee5779919a4" providerId="LiveId" clId="{F4CA7D5A-CB70-3041-A42E-B88F0AF724FB}" dt="2025-05-08T15:40:28.374" v="79" actId="20577"/>
          <ac:spMkLst>
            <pc:docMk/>
            <pc:sldMk cId="1576120367" sldId="2387"/>
            <ac:spMk id="14" creationId="{00000000-0000-0000-0000-000000000000}"/>
          </ac:spMkLst>
        </pc:spChg>
        <pc:grpChg chg="mod">
          <ac:chgData name="Xin Luo" userId="82312ee5779919a4" providerId="LiveId" clId="{F4CA7D5A-CB70-3041-A42E-B88F0AF724FB}" dt="2025-05-08T15:41:03.323" v="110" actId="1035"/>
          <ac:grpSpMkLst>
            <pc:docMk/>
            <pc:sldMk cId="1576120367" sldId="2387"/>
            <ac:grpSpMk id="3" creationId="{12ED16A1-79B8-7DB1-1CC1-250B051BAD58}"/>
          </ac:grpSpMkLst>
        </pc:grpChg>
        <pc:grpChg chg="add mod">
          <ac:chgData name="Xin Luo" userId="82312ee5779919a4" providerId="LiveId" clId="{F4CA7D5A-CB70-3041-A42E-B88F0AF724FB}" dt="2025-05-08T15:41:00.499" v="107" actId="1038"/>
          <ac:grpSpMkLst>
            <pc:docMk/>
            <pc:sldMk cId="1576120367" sldId="2387"/>
            <ac:grpSpMk id="7" creationId="{CAD3754E-1D10-E79E-9F70-D3338A6F2938}"/>
          </ac:grpSpMkLst>
        </pc:grpChg>
      </pc:sldChg>
      <pc:sldChg chg="modSp mod">
        <pc:chgData name="Xin Luo" userId="82312ee5779919a4" providerId="LiveId" clId="{F4CA7D5A-CB70-3041-A42E-B88F0AF724FB}" dt="2025-05-08T15:41:13.554" v="138" actId="20577"/>
        <pc:sldMkLst>
          <pc:docMk/>
          <pc:sldMk cId="2415901206" sldId="2447"/>
        </pc:sldMkLst>
        <pc:spChg chg="mod">
          <ac:chgData name="Xin Luo" userId="82312ee5779919a4" providerId="LiveId" clId="{F4CA7D5A-CB70-3041-A42E-B88F0AF724FB}" dt="2025-05-08T15:41:13.554" v="138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modSp mod">
        <pc:chgData name="Xin Luo" userId="82312ee5779919a4" providerId="LiveId" clId="{F4CA7D5A-CB70-3041-A42E-B88F0AF724FB}" dt="2025-05-08T15:40:05.866" v="29" actId="20577"/>
        <pc:sldMkLst>
          <pc:docMk/>
          <pc:sldMk cId="1658607177" sldId="2708"/>
        </pc:sldMkLst>
        <pc:spChg chg="mod">
          <ac:chgData name="Xin Luo" userId="82312ee5779919a4" providerId="LiveId" clId="{F4CA7D5A-CB70-3041-A42E-B88F0AF724FB}" dt="2025-05-08T15:39:56.549" v="4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F4CA7D5A-CB70-3041-A42E-B88F0AF724FB}" dt="2025-05-08T15:40:05.866" v="29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mod">
        <pc:chgData name="Xin Luo" userId="82312ee5779919a4" providerId="LiveId" clId="{F4CA7D5A-CB70-3041-A42E-B88F0AF724FB}" dt="2025-05-08T15:41:24.491" v="169" actId="20577"/>
        <pc:sldMkLst>
          <pc:docMk/>
          <pc:sldMk cId="481122590" sldId="2709"/>
        </pc:sldMkLst>
      </pc:sldChg>
      <pc:sldChg chg="add">
        <pc:chgData name="Xin Luo" userId="82312ee5779919a4" providerId="LiveId" clId="{F4CA7D5A-CB70-3041-A42E-B88F0AF724FB}" dt="2025-05-08T15:41:36.435" v="170"/>
        <pc:sldMkLst>
          <pc:docMk/>
          <pc:sldMk cId="402523077" sldId="2765"/>
        </pc:sldMkLst>
      </pc:sldChg>
      <pc:sldChg chg="add">
        <pc:chgData name="Xin Luo" userId="82312ee5779919a4" providerId="LiveId" clId="{F4CA7D5A-CB70-3041-A42E-B88F0AF724FB}" dt="2025-05-08T15:41:36.435" v="170"/>
        <pc:sldMkLst>
          <pc:docMk/>
          <pc:sldMk cId="2783263808" sldId="2766"/>
        </pc:sldMkLst>
      </pc:sldChg>
      <pc:sldChg chg="add">
        <pc:chgData name="Xin Luo" userId="82312ee5779919a4" providerId="LiveId" clId="{F4CA7D5A-CB70-3041-A42E-B88F0AF724FB}" dt="2025-05-08T15:41:36.435" v="170"/>
        <pc:sldMkLst>
          <pc:docMk/>
          <pc:sldMk cId="237633983" sldId="2771"/>
        </pc:sldMkLst>
      </pc:sldChg>
      <pc:sldChg chg="modSp add mod">
        <pc:chgData name="Xin Luo" userId="82312ee5779919a4" providerId="LiveId" clId="{F4CA7D5A-CB70-3041-A42E-B88F0AF724FB}" dt="2025-05-08T15:42:12.705" v="196" actId="20577"/>
        <pc:sldMkLst>
          <pc:docMk/>
          <pc:sldMk cId="509658219" sldId="2772"/>
        </pc:sldMkLst>
        <pc:spChg chg="mod">
          <ac:chgData name="Xin Luo" userId="82312ee5779919a4" providerId="LiveId" clId="{F4CA7D5A-CB70-3041-A42E-B88F0AF724FB}" dt="2025-05-08T15:42:12.705" v="196" actId="20577"/>
          <ac:spMkLst>
            <pc:docMk/>
            <pc:sldMk cId="509658219" sldId="2772"/>
            <ac:spMk id="7" creationId="{4AB04143-9F32-6D14-35CC-1C7DD08763FB}"/>
          </ac:spMkLst>
        </pc:spChg>
      </pc:sldChg>
    </pc:docChg>
  </pc:docChgLst>
  <pc:docChgLst>
    <pc:chgData name="Xin Luo" userId="82312ee5779919a4" providerId="LiveId" clId="{2A0DBCA2-3CE0-E54A-918F-19B36E319B0B}"/>
    <pc:docChg chg="undo custSel addSld delSld modSld">
      <pc:chgData name="Xin Luo" userId="82312ee5779919a4" providerId="LiveId" clId="{2A0DBCA2-3CE0-E54A-918F-19B36E319B0B}" dt="2025-05-30T12:11:55.100" v="1659" actId="403"/>
      <pc:docMkLst>
        <pc:docMk/>
      </pc:docMkLst>
      <pc:sldChg chg="addSp delSp modSp mod">
        <pc:chgData name="Xin Luo" userId="82312ee5779919a4" providerId="LiveId" clId="{2A0DBCA2-3CE0-E54A-918F-19B36E319B0B}" dt="2025-05-29T10:25:03.274" v="1238" actId="1037"/>
        <pc:sldMkLst>
          <pc:docMk/>
          <pc:sldMk cId="1038133134" sldId="2777"/>
        </pc:sldMkLst>
        <pc:spChg chg="mod">
          <ac:chgData name="Xin Luo" userId="82312ee5779919a4" providerId="LiveId" clId="{2A0DBCA2-3CE0-E54A-918F-19B36E319B0B}" dt="2025-05-29T10:25:03.274" v="1238" actId="1037"/>
          <ac:spMkLst>
            <pc:docMk/>
            <pc:sldMk cId="1038133134" sldId="2777"/>
            <ac:spMk id="2" creationId="{E9FAC99F-6B29-9C88-02EA-1CD91E71261F}"/>
          </ac:spMkLst>
        </pc:spChg>
        <pc:spChg chg="del mod">
          <ac:chgData name="Xin Luo" userId="82312ee5779919a4" providerId="LiveId" clId="{2A0DBCA2-3CE0-E54A-918F-19B36E319B0B}" dt="2025-05-29T10:23:23.058" v="1198" actId="478"/>
          <ac:spMkLst>
            <pc:docMk/>
            <pc:sldMk cId="1038133134" sldId="2777"/>
            <ac:spMk id="6" creationId="{A9380457-3DBE-DD9B-C983-CBFC53CF6CC1}"/>
          </ac:spMkLst>
        </pc:spChg>
        <pc:spChg chg="del">
          <ac:chgData name="Xin Luo" userId="82312ee5779919a4" providerId="LiveId" clId="{2A0DBCA2-3CE0-E54A-918F-19B36E319B0B}" dt="2025-05-29T10:23:17.681" v="1195" actId="478"/>
          <ac:spMkLst>
            <pc:docMk/>
            <pc:sldMk cId="1038133134" sldId="2777"/>
            <ac:spMk id="7" creationId="{0C54FE5E-E82A-3D5E-8188-167CDEB1AA05}"/>
          </ac:spMkLst>
        </pc:spChg>
        <pc:spChg chg="del">
          <ac:chgData name="Xin Luo" userId="82312ee5779919a4" providerId="LiveId" clId="{2A0DBCA2-3CE0-E54A-918F-19B36E319B0B}" dt="2025-05-29T10:23:21.882" v="1197" actId="478"/>
          <ac:spMkLst>
            <pc:docMk/>
            <pc:sldMk cId="1038133134" sldId="2777"/>
            <ac:spMk id="8" creationId="{9EE610DE-BB47-A30C-4DD9-9E9C1DDA0CF9}"/>
          </ac:spMkLst>
        </pc:spChg>
        <pc:spChg chg="add del mod">
          <ac:chgData name="Xin Luo" userId="82312ee5779919a4" providerId="LiveId" clId="{2A0DBCA2-3CE0-E54A-918F-19B36E319B0B}" dt="2025-05-29T10:23:25.618" v="1200" actId="478"/>
          <ac:spMkLst>
            <pc:docMk/>
            <pc:sldMk cId="1038133134" sldId="2777"/>
            <ac:spMk id="9" creationId="{536EB445-5C55-C6B2-EDD2-87A202DE0E0E}"/>
          </ac:spMkLst>
        </pc:spChg>
        <pc:spChg chg="add del mod">
          <ac:chgData name="Xin Luo" userId="82312ee5779919a4" providerId="LiveId" clId="{2A0DBCA2-3CE0-E54A-918F-19B36E319B0B}" dt="2025-05-29T10:23:35.953" v="1203" actId="21"/>
          <ac:spMkLst>
            <pc:docMk/>
            <pc:sldMk cId="1038133134" sldId="2777"/>
            <ac:spMk id="11" creationId="{040770E5-1C55-CB8B-702E-262054800597}"/>
          </ac:spMkLst>
        </pc:spChg>
        <pc:picChg chg="add del mod">
          <ac:chgData name="Xin Luo" userId="82312ee5779919a4" providerId="LiveId" clId="{2A0DBCA2-3CE0-E54A-918F-19B36E319B0B}" dt="2025-05-29T10:23:25.618" v="1200" actId="478"/>
          <ac:picMkLst>
            <pc:docMk/>
            <pc:sldMk cId="1038133134" sldId="2777"/>
            <ac:picMk id="4" creationId="{1FB255DC-43B5-6AFF-9AAF-1AA9E2A0997C}"/>
          </ac:picMkLst>
        </pc:picChg>
        <pc:picChg chg="del">
          <ac:chgData name="Xin Luo" userId="82312ee5779919a4" providerId="LiveId" clId="{2A0DBCA2-3CE0-E54A-918F-19B36E319B0B}" dt="2025-05-29T10:23:17.681" v="1195" actId="478"/>
          <ac:picMkLst>
            <pc:docMk/>
            <pc:sldMk cId="1038133134" sldId="2777"/>
            <ac:picMk id="5" creationId="{BCC9628A-D6A3-4474-F2E6-59F3452AD5F3}"/>
          </ac:picMkLst>
        </pc:picChg>
        <pc:picChg chg="add del mod">
          <ac:chgData name="Xin Luo" userId="82312ee5779919a4" providerId="LiveId" clId="{2A0DBCA2-3CE0-E54A-918F-19B36E319B0B}" dt="2025-05-29T10:23:35.953" v="1203" actId="21"/>
          <ac:picMkLst>
            <pc:docMk/>
            <pc:sldMk cId="1038133134" sldId="2777"/>
            <ac:picMk id="10" creationId="{5D945D69-662E-C9B9-075B-2B4DEF29EF7B}"/>
          </ac:picMkLst>
        </pc:picChg>
      </pc:sldChg>
      <pc:sldChg chg="delSp mod">
        <pc:chgData name="Xin Luo" userId="82312ee5779919a4" providerId="LiveId" clId="{2A0DBCA2-3CE0-E54A-918F-19B36E319B0B}" dt="2025-05-29T10:22:34.863" v="1187" actId="478"/>
        <pc:sldMkLst>
          <pc:docMk/>
          <pc:sldMk cId="3685202054" sldId="2782"/>
        </pc:sldMkLst>
        <pc:graphicFrameChg chg="del">
          <ac:chgData name="Xin Luo" userId="82312ee5779919a4" providerId="LiveId" clId="{2A0DBCA2-3CE0-E54A-918F-19B36E319B0B}" dt="2025-05-29T10:22:34.863" v="1187" actId="478"/>
          <ac:graphicFrameMkLst>
            <pc:docMk/>
            <pc:sldMk cId="3685202054" sldId="2782"/>
            <ac:graphicFrameMk id="4" creationId="{E6FEB4C4-1DAA-818E-54EE-B25FF184C004}"/>
          </ac:graphicFrameMkLst>
        </pc:graphicFrameChg>
      </pc:sldChg>
      <pc:sldChg chg="addSp delSp modSp mod">
        <pc:chgData name="Xin Luo" userId="82312ee5779919a4" providerId="LiveId" clId="{2A0DBCA2-3CE0-E54A-918F-19B36E319B0B}" dt="2025-05-28T10:59:07.001" v="978" actId="1036"/>
        <pc:sldMkLst>
          <pc:docMk/>
          <pc:sldMk cId="144882198" sldId="2784"/>
        </pc:sldMkLst>
        <pc:spChg chg="mod">
          <ac:chgData name="Xin Luo" userId="82312ee5779919a4" providerId="LiveId" clId="{2A0DBCA2-3CE0-E54A-918F-19B36E319B0B}" dt="2025-05-28T10:57:00.927" v="899" actId="404"/>
          <ac:spMkLst>
            <pc:docMk/>
            <pc:sldMk cId="144882198" sldId="2784"/>
            <ac:spMk id="2" creationId="{F5B37EF0-8CAB-CD5D-D1CE-213C4FFCDAEC}"/>
          </ac:spMkLst>
        </pc:spChg>
        <pc:spChg chg="add mod">
          <ac:chgData name="Xin Luo" userId="82312ee5779919a4" providerId="LiveId" clId="{2A0DBCA2-3CE0-E54A-918F-19B36E319B0B}" dt="2025-05-28T10:59:03.354" v="973" actId="1076"/>
          <ac:spMkLst>
            <pc:docMk/>
            <pc:sldMk cId="144882198" sldId="2784"/>
            <ac:spMk id="14" creationId="{D787D27C-442A-B6F5-9D91-27E26893E12D}"/>
          </ac:spMkLst>
        </pc:spChg>
        <pc:spChg chg="add mod">
          <ac:chgData name="Xin Luo" userId="82312ee5779919a4" providerId="LiveId" clId="{2A0DBCA2-3CE0-E54A-918F-19B36E319B0B}" dt="2025-05-28T10:59:07.001" v="978" actId="1036"/>
          <ac:spMkLst>
            <pc:docMk/>
            <pc:sldMk cId="144882198" sldId="2784"/>
            <ac:spMk id="15" creationId="{9B36CD2B-05E9-662C-D991-C34AA976A91D}"/>
          </ac:spMkLst>
        </pc:spChg>
        <pc:picChg chg="add mod">
          <ac:chgData name="Xin Luo" userId="82312ee5779919a4" providerId="LiveId" clId="{2A0DBCA2-3CE0-E54A-918F-19B36E319B0B}" dt="2025-05-28T10:59:03.354" v="973" actId="1076"/>
          <ac:picMkLst>
            <pc:docMk/>
            <pc:sldMk cId="144882198" sldId="2784"/>
            <ac:picMk id="6" creationId="{A0306BA3-78FA-42F2-7A4B-506A348E42FA}"/>
          </ac:picMkLst>
        </pc:picChg>
        <pc:picChg chg="add mod">
          <ac:chgData name="Xin Luo" userId="82312ee5779919a4" providerId="LiveId" clId="{2A0DBCA2-3CE0-E54A-918F-19B36E319B0B}" dt="2025-05-28T10:59:07.001" v="978" actId="1036"/>
          <ac:picMkLst>
            <pc:docMk/>
            <pc:sldMk cId="144882198" sldId="2784"/>
            <ac:picMk id="8" creationId="{25BEA534-0AD9-4DCD-0785-17003919D92A}"/>
          </ac:picMkLst>
        </pc:picChg>
      </pc:sldChg>
      <pc:sldChg chg="modSp mod">
        <pc:chgData name="Xin Luo" userId="82312ee5779919a4" providerId="LiveId" clId="{2A0DBCA2-3CE0-E54A-918F-19B36E319B0B}" dt="2025-05-29T10:09:17.524" v="1031" actId="20577"/>
        <pc:sldMkLst>
          <pc:docMk/>
          <pc:sldMk cId="2358812282" sldId="2785"/>
        </pc:sldMkLst>
        <pc:spChg chg="mod">
          <ac:chgData name="Xin Luo" userId="82312ee5779919a4" providerId="LiveId" clId="{2A0DBCA2-3CE0-E54A-918F-19B36E319B0B}" dt="2025-05-29T10:09:17.524" v="1031" actId="20577"/>
          <ac:spMkLst>
            <pc:docMk/>
            <pc:sldMk cId="2358812282" sldId="2785"/>
            <ac:spMk id="7" creationId="{078A7C9C-DCFD-9EEB-ACDE-67F78FC8C501}"/>
          </ac:spMkLst>
        </pc:spChg>
      </pc:sldChg>
      <pc:sldChg chg="del">
        <pc:chgData name="Xin Luo" userId="82312ee5779919a4" providerId="LiveId" clId="{2A0DBCA2-3CE0-E54A-918F-19B36E319B0B}" dt="2025-05-28T10:55:34.565" v="716" actId="2696"/>
        <pc:sldMkLst>
          <pc:docMk/>
          <pc:sldMk cId="987532325" sldId="2786"/>
        </pc:sldMkLst>
      </pc:sldChg>
      <pc:sldChg chg="modSp add mod modNotesTx">
        <pc:chgData name="Xin Luo" userId="82312ee5779919a4" providerId="LiveId" clId="{2A0DBCA2-3CE0-E54A-918F-19B36E319B0B}" dt="2025-05-28T10:54:28.317" v="715" actId="20577"/>
        <pc:sldMkLst>
          <pc:docMk/>
          <pc:sldMk cId="879334596" sldId="2787"/>
        </pc:sldMkLst>
        <pc:spChg chg="mod">
          <ac:chgData name="Xin Luo" userId="82312ee5779919a4" providerId="LiveId" clId="{2A0DBCA2-3CE0-E54A-918F-19B36E319B0B}" dt="2025-05-28T10:52:59.047" v="525" actId="20577"/>
          <ac:spMkLst>
            <pc:docMk/>
            <pc:sldMk cId="879334596" sldId="2787"/>
            <ac:spMk id="2" creationId="{4C5B8BDA-E2F2-7B45-168A-5933EB3ED4BA}"/>
          </ac:spMkLst>
        </pc:spChg>
      </pc:sldChg>
      <pc:sldChg chg="modSp add mod">
        <pc:chgData name="Xin Luo" userId="82312ee5779919a4" providerId="LiveId" clId="{2A0DBCA2-3CE0-E54A-918F-19B36E319B0B}" dt="2025-05-30T04:20:09.165" v="1325" actId="14100"/>
        <pc:sldMkLst>
          <pc:docMk/>
          <pc:sldMk cId="748716940" sldId="2788"/>
        </pc:sldMkLst>
        <pc:spChg chg="mod">
          <ac:chgData name="Xin Luo" userId="82312ee5779919a4" providerId="LiveId" clId="{2A0DBCA2-3CE0-E54A-918F-19B36E319B0B}" dt="2025-05-30T04:20:09.165" v="1325" actId="14100"/>
          <ac:spMkLst>
            <pc:docMk/>
            <pc:sldMk cId="748716940" sldId="2788"/>
            <ac:spMk id="2" creationId="{B0DDE708-88C7-DB12-590B-94A7753CB176}"/>
          </ac:spMkLst>
        </pc:spChg>
      </pc:sldChg>
      <pc:sldChg chg="modSp mod">
        <pc:chgData name="Xin Luo" userId="82312ee5779919a4" providerId="LiveId" clId="{2A0DBCA2-3CE0-E54A-918F-19B36E319B0B}" dt="2025-05-29T10:07:52.004" v="1026" actId="113"/>
        <pc:sldMkLst>
          <pc:docMk/>
          <pc:sldMk cId="1388434959" sldId="2790"/>
        </pc:sldMkLst>
        <pc:spChg chg="mod">
          <ac:chgData name="Xin Luo" userId="82312ee5779919a4" providerId="LiveId" clId="{2A0DBCA2-3CE0-E54A-918F-19B36E319B0B}" dt="2025-05-29T10:07:52.004" v="1026" actId="113"/>
          <ac:spMkLst>
            <pc:docMk/>
            <pc:sldMk cId="1388434959" sldId="2790"/>
            <ac:spMk id="2" creationId="{9D36C4CB-A8FD-6149-9C91-AFA1DB2B631F}"/>
          </ac:spMkLst>
        </pc:spChg>
      </pc:sldChg>
      <pc:sldChg chg="delSp modSp mod">
        <pc:chgData name="Xin Luo" userId="82312ee5779919a4" providerId="LiveId" clId="{2A0DBCA2-3CE0-E54A-918F-19B36E319B0B}" dt="2025-05-30T12:11:22.874" v="1640" actId="14100"/>
        <pc:sldMkLst>
          <pc:docMk/>
          <pc:sldMk cId="3745031481" sldId="2792"/>
        </pc:sldMkLst>
        <pc:spChg chg="mod">
          <ac:chgData name="Xin Luo" userId="82312ee5779919a4" providerId="LiveId" clId="{2A0DBCA2-3CE0-E54A-918F-19B36E319B0B}" dt="2025-05-30T12:11:19.169" v="1639" actId="1076"/>
          <ac:spMkLst>
            <pc:docMk/>
            <pc:sldMk cId="3745031481" sldId="2792"/>
            <ac:spMk id="2" creationId="{FB6FE1B5-6BCF-FDED-8313-0493CF45F3B4}"/>
          </ac:spMkLst>
        </pc:spChg>
        <pc:spChg chg="mod">
          <ac:chgData name="Xin Luo" userId="82312ee5779919a4" providerId="LiveId" clId="{2A0DBCA2-3CE0-E54A-918F-19B36E319B0B}" dt="2025-05-30T12:11:14.895" v="1638" actId="1076"/>
          <ac:spMkLst>
            <pc:docMk/>
            <pc:sldMk cId="3745031481" sldId="2792"/>
            <ac:spMk id="7" creationId="{99E4C462-87E6-FF3F-581F-45052C1ABE05}"/>
          </ac:spMkLst>
        </pc:spChg>
        <pc:spChg chg="del mod">
          <ac:chgData name="Xin Luo" userId="82312ee5779919a4" providerId="LiveId" clId="{2A0DBCA2-3CE0-E54A-918F-19B36E319B0B}" dt="2025-05-30T04:19:11.381" v="1299" actId="478"/>
          <ac:spMkLst>
            <pc:docMk/>
            <pc:sldMk cId="3745031481" sldId="2792"/>
            <ac:spMk id="12" creationId="{42D60EC9-9C8B-D25B-1FC3-E06E3BD554DA}"/>
          </ac:spMkLst>
        </pc:spChg>
        <pc:picChg chg="mod">
          <ac:chgData name="Xin Luo" userId="82312ee5779919a4" providerId="LiveId" clId="{2A0DBCA2-3CE0-E54A-918F-19B36E319B0B}" dt="2025-05-30T12:11:22.874" v="1640" actId="14100"/>
          <ac:picMkLst>
            <pc:docMk/>
            <pc:sldMk cId="3745031481" sldId="2792"/>
            <ac:picMk id="10" creationId="{8B39BB2F-4FC4-D17A-BADA-70FAB5A81853}"/>
          </ac:picMkLst>
        </pc:picChg>
      </pc:sldChg>
      <pc:sldChg chg="del">
        <pc:chgData name="Xin Luo" userId="82312ee5779919a4" providerId="LiveId" clId="{2A0DBCA2-3CE0-E54A-918F-19B36E319B0B}" dt="2025-05-29T10:29:17.723" v="1239" actId="2696"/>
        <pc:sldMkLst>
          <pc:docMk/>
          <pc:sldMk cId="2893877207" sldId="2793"/>
        </pc:sldMkLst>
      </pc:sldChg>
      <pc:sldChg chg="addSp modSp mod">
        <pc:chgData name="Xin Luo" userId="82312ee5779919a4" providerId="LiveId" clId="{2A0DBCA2-3CE0-E54A-918F-19B36E319B0B}" dt="2025-05-29T10:22:00.619" v="1185" actId="5793"/>
        <pc:sldMkLst>
          <pc:docMk/>
          <pc:sldMk cId="4160980532" sldId="2794"/>
        </pc:sldMkLst>
        <pc:spChg chg="mod">
          <ac:chgData name="Xin Luo" userId="82312ee5779919a4" providerId="LiveId" clId="{2A0DBCA2-3CE0-E54A-918F-19B36E319B0B}" dt="2025-05-29T10:19:04.489" v="1165" actId="1076"/>
          <ac:spMkLst>
            <pc:docMk/>
            <pc:sldMk cId="4160980532" sldId="2794"/>
            <ac:spMk id="2" creationId="{F310F7B2-8B51-3206-A040-37B36A866F3A}"/>
          </ac:spMkLst>
        </pc:spChg>
        <pc:spChg chg="add mod">
          <ac:chgData name="Xin Luo" userId="82312ee5779919a4" providerId="LiveId" clId="{2A0DBCA2-3CE0-E54A-918F-19B36E319B0B}" dt="2025-05-29T10:22:00.619" v="1185" actId="5793"/>
          <ac:spMkLst>
            <pc:docMk/>
            <pc:sldMk cId="4160980532" sldId="2794"/>
            <ac:spMk id="6" creationId="{8C6BDA12-D0BD-1803-7E37-D04C9A87A14D}"/>
          </ac:spMkLst>
        </pc:spChg>
        <pc:graphicFrameChg chg="add mod modGraphic">
          <ac:chgData name="Xin Luo" userId="82312ee5779919a4" providerId="LiveId" clId="{2A0DBCA2-3CE0-E54A-918F-19B36E319B0B}" dt="2025-05-29T10:19:39.394" v="1171" actId="14100"/>
          <ac:graphicFrameMkLst>
            <pc:docMk/>
            <pc:sldMk cId="4160980532" sldId="2794"/>
            <ac:graphicFrameMk id="4" creationId="{5880FD29-4644-6CCC-76A1-99827A2BB973}"/>
          </ac:graphicFrameMkLst>
        </pc:graphicFrameChg>
      </pc:sldChg>
      <pc:sldChg chg="delSp modSp del mod">
        <pc:chgData name="Xin Luo" userId="82312ee5779919a4" providerId="LiveId" clId="{2A0DBCA2-3CE0-E54A-918F-19B36E319B0B}" dt="2025-05-30T12:07:34.402" v="1625" actId="2696"/>
        <pc:sldMkLst>
          <pc:docMk/>
          <pc:sldMk cId="834919842" sldId="2795"/>
        </pc:sldMkLst>
        <pc:spChg chg="mod">
          <ac:chgData name="Xin Luo" userId="82312ee5779919a4" providerId="LiveId" clId="{2A0DBCA2-3CE0-E54A-918F-19B36E319B0B}" dt="2025-05-30T12:07:32.699" v="1624" actId="20577"/>
          <ac:spMkLst>
            <pc:docMk/>
            <pc:sldMk cId="834919842" sldId="2795"/>
            <ac:spMk id="2" creationId="{8A145C27-762F-6AD4-AC79-CDA467A6A2CE}"/>
          </ac:spMkLst>
        </pc:spChg>
        <pc:picChg chg="del">
          <ac:chgData name="Xin Luo" userId="82312ee5779919a4" providerId="LiveId" clId="{2A0DBCA2-3CE0-E54A-918F-19B36E319B0B}" dt="2025-05-30T12:07:27.985" v="1611" actId="478"/>
          <ac:picMkLst>
            <pc:docMk/>
            <pc:sldMk cId="834919842" sldId="2795"/>
            <ac:picMk id="5" creationId="{8448B791-0CE8-0904-7B3F-EB50F934B97F}"/>
          </ac:picMkLst>
        </pc:picChg>
      </pc:sldChg>
      <pc:sldChg chg="addSp delSp modSp mod">
        <pc:chgData name="Xin Luo" userId="82312ee5779919a4" providerId="LiveId" clId="{2A0DBCA2-3CE0-E54A-918F-19B36E319B0B}" dt="2025-05-30T04:31:31.635" v="1407" actId="20577"/>
        <pc:sldMkLst>
          <pc:docMk/>
          <pc:sldMk cId="444850638" sldId="2796"/>
        </pc:sldMkLst>
        <pc:spChg chg="add del mod">
          <ac:chgData name="Xin Luo" userId="82312ee5779919a4" providerId="LiveId" clId="{2A0DBCA2-3CE0-E54A-918F-19B36E319B0B}" dt="2025-05-30T04:31:31.635" v="1407" actId="20577"/>
          <ac:spMkLst>
            <pc:docMk/>
            <pc:sldMk cId="444850638" sldId="2796"/>
            <ac:spMk id="4" creationId="{5442ED47-C313-6523-DDDB-98B26A6D5992}"/>
          </ac:spMkLst>
        </pc:spChg>
        <pc:spChg chg="mod">
          <ac:chgData name="Xin Luo" userId="82312ee5779919a4" providerId="LiveId" clId="{2A0DBCA2-3CE0-E54A-918F-19B36E319B0B}" dt="2025-05-30T03:22:22.060" v="1295" actId="1076"/>
          <ac:spMkLst>
            <pc:docMk/>
            <pc:sldMk cId="444850638" sldId="2796"/>
            <ac:spMk id="5" creationId="{D16F1C4A-185C-8B12-0E8A-FF7B362BFEF0}"/>
          </ac:spMkLst>
        </pc:spChg>
        <pc:spChg chg="del mod">
          <ac:chgData name="Xin Luo" userId="82312ee5779919a4" providerId="LiveId" clId="{2A0DBCA2-3CE0-E54A-918F-19B36E319B0B}" dt="2025-05-30T03:19:41.145" v="1267" actId="478"/>
          <ac:spMkLst>
            <pc:docMk/>
            <pc:sldMk cId="444850638" sldId="2796"/>
            <ac:spMk id="7" creationId="{9D9F9F3A-5C4A-24A5-E7C5-3B706A6DB06A}"/>
          </ac:spMkLst>
        </pc:spChg>
        <pc:spChg chg="add mod">
          <ac:chgData name="Xin Luo" userId="82312ee5779919a4" providerId="LiveId" clId="{2A0DBCA2-3CE0-E54A-918F-19B36E319B0B}" dt="2025-05-30T04:30:16.954" v="1360" actId="1036"/>
          <ac:spMkLst>
            <pc:docMk/>
            <pc:sldMk cId="444850638" sldId="2796"/>
            <ac:spMk id="14" creationId="{434E633A-235B-B1DC-7095-E67396877E34}"/>
          </ac:spMkLst>
        </pc:spChg>
        <pc:spChg chg="add del mod">
          <ac:chgData name="Xin Luo" userId="82312ee5779919a4" providerId="LiveId" clId="{2A0DBCA2-3CE0-E54A-918F-19B36E319B0B}" dt="2025-05-30T04:16:07.158" v="1298" actId="478"/>
          <ac:spMkLst>
            <pc:docMk/>
            <pc:sldMk cId="444850638" sldId="2796"/>
            <ac:spMk id="17" creationId="{2591BAA0-B95F-D6FF-3BF7-C6A29FF46858}"/>
          </ac:spMkLst>
        </pc:spChg>
        <pc:picChg chg="add del mod">
          <ac:chgData name="Xin Luo" userId="82312ee5779919a4" providerId="LiveId" clId="{2A0DBCA2-3CE0-E54A-918F-19B36E319B0B}" dt="2025-05-30T03:17:19.028" v="1245" actId="478"/>
          <ac:picMkLst>
            <pc:docMk/>
            <pc:sldMk cId="444850638" sldId="2796"/>
            <ac:picMk id="6" creationId="{DDEA14BC-8217-37EB-1508-C70ABD173DB6}"/>
          </ac:picMkLst>
        </pc:picChg>
        <pc:picChg chg="add del mod">
          <ac:chgData name="Xin Luo" userId="82312ee5779919a4" providerId="LiveId" clId="{2A0DBCA2-3CE0-E54A-918F-19B36E319B0B}" dt="2025-05-30T03:17:20.170" v="1246" actId="478"/>
          <ac:picMkLst>
            <pc:docMk/>
            <pc:sldMk cId="444850638" sldId="2796"/>
            <ac:picMk id="9" creationId="{363AB6E1-AE33-EE14-F4D7-DCC5B2A99D6F}"/>
          </ac:picMkLst>
        </pc:picChg>
        <pc:picChg chg="add del mod">
          <ac:chgData name="Xin Luo" userId="82312ee5779919a4" providerId="LiveId" clId="{2A0DBCA2-3CE0-E54A-918F-19B36E319B0B}" dt="2025-05-30T03:19:24.640" v="1260" actId="478"/>
          <ac:picMkLst>
            <pc:docMk/>
            <pc:sldMk cId="444850638" sldId="2796"/>
            <ac:picMk id="10" creationId="{0252CDB0-D675-EE5B-5AE6-1B21BC2EB311}"/>
          </ac:picMkLst>
        </pc:picChg>
        <pc:picChg chg="add del mod">
          <ac:chgData name="Xin Luo" userId="82312ee5779919a4" providerId="LiveId" clId="{2A0DBCA2-3CE0-E54A-918F-19B36E319B0B}" dt="2025-05-30T03:20:21.024" v="1272" actId="478"/>
          <ac:picMkLst>
            <pc:docMk/>
            <pc:sldMk cId="444850638" sldId="2796"/>
            <ac:picMk id="12" creationId="{4C9D3D24-2481-B818-0AA1-7366418FE434}"/>
          </ac:picMkLst>
        </pc:picChg>
        <pc:picChg chg="add mod">
          <ac:chgData name="Xin Luo" userId="82312ee5779919a4" providerId="LiveId" clId="{2A0DBCA2-3CE0-E54A-918F-19B36E319B0B}" dt="2025-05-30T04:30:21.535" v="1367" actId="1037"/>
          <ac:picMkLst>
            <pc:docMk/>
            <pc:sldMk cId="444850638" sldId="2796"/>
            <ac:picMk id="16" creationId="{28BE0203-5D85-2114-004F-451508B44805}"/>
          </ac:picMkLst>
        </pc:picChg>
      </pc:sldChg>
      <pc:sldChg chg="addSp delSp modSp add mod">
        <pc:chgData name="Xin Luo" userId="82312ee5779919a4" providerId="LiveId" clId="{2A0DBCA2-3CE0-E54A-918F-19B36E319B0B}" dt="2025-05-29T10:29:50.908" v="1243" actId="27614"/>
        <pc:sldMkLst>
          <pc:docMk/>
          <pc:sldMk cId="676731434" sldId="2797"/>
        </pc:sldMkLst>
        <pc:spChg chg="mod">
          <ac:chgData name="Xin Luo" userId="82312ee5779919a4" providerId="LiveId" clId="{2A0DBCA2-3CE0-E54A-918F-19B36E319B0B}" dt="2025-05-29T10:23:01.927" v="1193" actId="20577"/>
          <ac:spMkLst>
            <pc:docMk/>
            <pc:sldMk cId="676731434" sldId="2797"/>
            <ac:spMk id="2" creationId="{ECCA97C2-903D-6DCD-A8DF-A104D48A0E06}"/>
          </ac:spMkLst>
        </pc:spChg>
        <pc:spChg chg="del">
          <ac:chgData name="Xin Luo" userId="82312ee5779919a4" providerId="LiveId" clId="{2A0DBCA2-3CE0-E54A-918F-19B36E319B0B}" dt="2025-05-29T10:22:50.037" v="1188" actId="478"/>
          <ac:spMkLst>
            <pc:docMk/>
            <pc:sldMk cId="676731434" sldId="2797"/>
            <ac:spMk id="6" creationId="{87667C33-45C7-5B4D-28A0-377AC1D7357F}"/>
          </ac:spMkLst>
        </pc:spChg>
        <pc:spChg chg="add mod">
          <ac:chgData name="Xin Luo" userId="82312ee5779919a4" providerId="LiveId" clId="{2A0DBCA2-3CE0-E54A-918F-19B36E319B0B}" dt="2025-05-29T10:23:06.075" v="1194" actId="1076"/>
          <ac:spMkLst>
            <pc:docMk/>
            <pc:sldMk cId="676731434" sldId="2797"/>
            <ac:spMk id="7" creationId="{CC65631A-45A4-798B-41F9-F6B691F4B007}"/>
          </ac:spMkLst>
        </pc:spChg>
        <pc:graphicFrameChg chg="del modGraphic">
          <ac:chgData name="Xin Luo" userId="82312ee5779919a4" providerId="LiveId" clId="{2A0DBCA2-3CE0-E54A-918F-19B36E319B0B}" dt="2025-05-29T10:22:53.766" v="1190" actId="478"/>
          <ac:graphicFrameMkLst>
            <pc:docMk/>
            <pc:sldMk cId="676731434" sldId="2797"/>
            <ac:graphicFrameMk id="4" creationId="{EA594A8C-60B1-CF8A-E22E-DD53263CDC11}"/>
          </ac:graphicFrameMkLst>
        </pc:graphicFrameChg>
        <pc:picChg chg="add del mod">
          <ac:chgData name="Xin Luo" userId="82312ee5779919a4" providerId="LiveId" clId="{2A0DBCA2-3CE0-E54A-918F-19B36E319B0B}" dt="2025-05-29T10:29:41.757" v="1240" actId="478"/>
          <ac:picMkLst>
            <pc:docMk/>
            <pc:sldMk cId="676731434" sldId="2797"/>
            <ac:picMk id="5" creationId="{08A302CE-697B-CA73-7FBF-A50E38F0E34B}"/>
          </ac:picMkLst>
        </pc:picChg>
        <pc:picChg chg="add mod">
          <ac:chgData name="Xin Luo" userId="82312ee5779919a4" providerId="LiveId" clId="{2A0DBCA2-3CE0-E54A-918F-19B36E319B0B}" dt="2025-05-29T10:29:50.908" v="1243" actId="27614"/>
          <ac:picMkLst>
            <pc:docMk/>
            <pc:sldMk cId="676731434" sldId="2797"/>
            <ac:picMk id="9" creationId="{0F2C459A-758B-1BF3-E51A-A20BED820C2B}"/>
          </ac:picMkLst>
        </pc:picChg>
      </pc:sldChg>
      <pc:sldChg chg="modSp mod">
        <pc:chgData name="Xin Luo" userId="82312ee5779919a4" providerId="LiveId" clId="{2A0DBCA2-3CE0-E54A-918F-19B36E319B0B}" dt="2025-05-30T12:11:55.100" v="1659" actId="403"/>
        <pc:sldMkLst>
          <pc:docMk/>
          <pc:sldMk cId="2582982397" sldId="2798"/>
        </pc:sldMkLst>
        <pc:spChg chg="mod">
          <ac:chgData name="Xin Luo" userId="82312ee5779919a4" providerId="LiveId" clId="{2A0DBCA2-3CE0-E54A-918F-19B36E319B0B}" dt="2025-05-30T12:11:55.100" v="1659" actId="403"/>
          <ac:spMkLst>
            <pc:docMk/>
            <pc:sldMk cId="2582982397" sldId="2798"/>
            <ac:spMk id="2" creationId="{020EBE1A-98D7-0C5E-06A6-D2F519AC771C}"/>
          </ac:spMkLst>
        </pc:spChg>
        <pc:spChg chg="mod">
          <ac:chgData name="Xin Luo" userId="82312ee5779919a4" providerId="LiveId" clId="{2A0DBCA2-3CE0-E54A-918F-19B36E319B0B}" dt="2025-05-30T12:11:45.635" v="1647" actId="1037"/>
          <ac:spMkLst>
            <pc:docMk/>
            <pc:sldMk cId="2582982397" sldId="2798"/>
            <ac:spMk id="5" creationId="{4A0B4C54-E6BA-175D-6C14-58C6934FD7E9}"/>
          </ac:spMkLst>
        </pc:spChg>
        <pc:spChg chg="mod">
          <ac:chgData name="Xin Luo" userId="82312ee5779919a4" providerId="LiveId" clId="{2A0DBCA2-3CE0-E54A-918F-19B36E319B0B}" dt="2025-05-30T12:11:52.145" v="1658" actId="1035"/>
          <ac:spMkLst>
            <pc:docMk/>
            <pc:sldMk cId="2582982397" sldId="2798"/>
            <ac:spMk id="7" creationId="{056B4A7B-F63D-1B66-872D-22556435A322}"/>
          </ac:spMkLst>
        </pc:spChg>
        <pc:picChg chg="mod">
          <ac:chgData name="Xin Luo" userId="82312ee5779919a4" providerId="LiveId" clId="{2A0DBCA2-3CE0-E54A-918F-19B36E319B0B}" dt="2025-05-30T12:11:52.145" v="1658" actId="1035"/>
          <ac:picMkLst>
            <pc:docMk/>
            <pc:sldMk cId="2582982397" sldId="2798"/>
            <ac:picMk id="8" creationId="{4A88A7FA-8D11-982E-F396-FEE0F80F4B57}"/>
          </ac:picMkLst>
        </pc:picChg>
      </pc:sldChg>
      <pc:sldChg chg="modSp mod">
        <pc:chgData name="Xin Luo" userId="82312ee5779919a4" providerId="LiveId" clId="{2A0DBCA2-3CE0-E54A-918F-19B36E319B0B}" dt="2025-05-30T01:08:49.633" v="1244" actId="1076"/>
        <pc:sldMkLst>
          <pc:docMk/>
          <pc:sldMk cId="825408484" sldId="2799"/>
        </pc:sldMkLst>
        <pc:picChg chg="mod">
          <ac:chgData name="Xin Luo" userId="82312ee5779919a4" providerId="LiveId" clId="{2A0DBCA2-3CE0-E54A-918F-19B36E319B0B}" dt="2025-05-30T01:08:49.633" v="1244" actId="1076"/>
          <ac:picMkLst>
            <pc:docMk/>
            <pc:sldMk cId="825408484" sldId="2799"/>
            <ac:picMk id="7" creationId="{7B5DE894-8B1B-368D-123D-FB31F5BCCCA8}"/>
          </ac:picMkLst>
        </pc:picChg>
      </pc:sldChg>
      <pc:sldChg chg="addSp delSp modSp add mod">
        <pc:chgData name="Xin Luo" userId="82312ee5779919a4" providerId="LiveId" clId="{2A0DBCA2-3CE0-E54A-918F-19B36E319B0B}" dt="2025-05-30T12:11:33.513" v="1641" actId="14100"/>
        <pc:sldMkLst>
          <pc:docMk/>
          <pc:sldMk cId="344140360" sldId="2800"/>
        </pc:sldMkLst>
        <pc:spChg chg="mod">
          <ac:chgData name="Xin Luo" userId="82312ee5779919a4" providerId="LiveId" clId="{2A0DBCA2-3CE0-E54A-918F-19B36E319B0B}" dt="2025-05-30T07:19:03.103" v="1483" actId="404"/>
          <ac:spMkLst>
            <pc:docMk/>
            <pc:sldMk cId="344140360" sldId="2800"/>
            <ac:spMk id="2" creationId="{22ADC2F6-39F6-C7CB-2888-3EDBAB720EB0}"/>
          </ac:spMkLst>
        </pc:spChg>
        <pc:spChg chg="mod">
          <ac:chgData name="Xin Luo" userId="82312ee5779919a4" providerId="LiveId" clId="{2A0DBCA2-3CE0-E54A-918F-19B36E319B0B}" dt="2025-05-30T07:31:20.024" v="1604" actId="1076"/>
          <ac:spMkLst>
            <pc:docMk/>
            <pc:sldMk cId="344140360" sldId="2800"/>
            <ac:spMk id="4" creationId="{EFBF61C4-5F2F-9886-27D3-C20E19ED0784}"/>
          </ac:spMkLst>
        </pc:spChg>
        <pc:spChg chg="del">
          <ac:chgData name="Xin Luo" userId="82312ee5779919a4" providerId="LiveId" clId="{2A0DBCA2-3CE0-E54A-918F-19B36E319B0B}" dt="2025-05-30T07:16:23.583" v="1409" actId="478"/>
          <ac:spMkLst>
            <pc:docMk/>
            <pc:sldMk cId="344140360" sldId="2800"/>
            <ac:spMk id="5" creationId="{C4FBCD6D-DAA2-A849-669E-7BE524BDB597}"/>
          </ac:spMkLst>
        </pc:spChg>
        <pc:spChg chg="add mod">
          <ac:chgData name="Xin Luo" userId="82312ee5779919a4" providerId="LiveId" clId="{2A0DBCA2-3CE0-E54A-918F-19B36E319B0B}" dt="2025-05-30T12:11:33.513" v="1641" actId="14100"/>
          <ac:spMkLst>
            <pc:docMk/>
            <pc:sldMk cId="344140360" sldId="2800"/>
            <ac:spMk id="10" creationId="{FA3E6552-B99F-0667-FFFF-05330AB4A03C}"/>
          </ac:spMkLst>
        </pc:spChg>
        <pc:spChg chg="del">
          <ac:chgData name="Xin Luo" userId="82312ee5779919a4" providerId="LiveId" clId="{2A0DBCA2-3CE0-E54A-918F-19B36E319B0B}" dt="2025-05-30T07:17:16.722" v="1457" actId="478"/>
          <ac:spMkLst>
            <pc:docMk/>
            <pc:sldMk cId="344140360" sldId="2800"/>
            <ac:spMk id="14" creationId="{B8A7EE5C-DBEB-04D6-C68A-2BD0CBF08ED8}"/>
          </ac:spMkLst>
        </pc:spChg>
        <pc:picChg chg="add del mod">
          <ac:chgData name="Xin Luo" userId="82312ee5779919a4" providerId="LiveId" clId="{2A0DBCA2-3CE0-E54A-918F-19B36E319B0B}" dt="2025-05-30T07:28:28.644" v="1507" actId="478"/>
          <ac:picMkLst>
            <pc:docMk/>
            <pc:sldMk cId="344140360" sldId="2800"/>
            <ac:picMk id="7" creationId="{8AAE2F15-CC14-B741-31FE-6C78215E5586}"/>
          </ac:picMkLst>
        </pc:picChg>
        <pc:picChg chg="add mod">
          <ac:chgData name="Xin Luo" userId="82312ee5779919a4" providerId="LiveId" clId="{2A0DBCA2-3CE0-E54A-918F-19B36E319B0B}" dt="2025-05-30T07:28:39.322" v="1520" actId="1038"/>
          <ac:picMkLst>
            <pc:docMk/>
            <pc:sldMk cId="344140360" sldId="2800"/>
            <ac:picMk id="9" creationId="{26E5A3E9-3268-F2A1-89E5-1D7859627017}"/>
          </ac:picMkLst>
        </pc:picChg>
        <pc:picChg chg="del mod">
          <ac:chgData name="Xin Luo" userId="82312ee5779919a4" providerId="LiveId" clId="{2A0DBCA2-3CE0-E54A-918F-19B36E319B0B}" dt="2025-05-30T07:17:43.355" v="1463" actId="478"/>
          <ac:picMkLst>
            <pc:docMk/>
            <pc:sldMk cId="344140360" sldId="2800"/>
            <ac:picMk id="16" creationId="{92E2DAB2-AF43-E837-A78D-C12BB436AB0B}"/>
          </ac:picMkLst>
        </pc:picChg>
      </pc:sldChg>
      <pc:sldChg chg="delSp modSp add del mod">
        <pc:chgData name="Xin Luo" userId="82312ee5779919a4" providerId="LiveId" clId="{2A0DBCA2-3CE0-E54A-918F-19B36E319B0B}" dt="2025-05-30T12:09:41.570" v="1626" actId="2696"/>
        <pc:sldMkLst>
          <pc:docMk/>
          <pc:sldMk cId="132678533" sldId="2801"/>
        </pc:sldMkLst>
        <pc:spChg chg="mod">
          <ac:chgData name="Xin Luo" userId="82312ee5779919a4" providerId="LiveId" clId="{2A0DBCA2-3CE0-E54A-918F-19B36E319B0B}" dt="2025-05-30T07:31:43.425" v="1610" actId="20577"/>
          <ac:spMkLst>
            <pc:docMk/>
            <pc:sldMk cId="132678533" sldId="2801"/>
            <ac:spMk id="2" creationId="{03C28BBC-617A-EAC9-F400-F96428F08AF0}"/>
          </ac:spMkLst>
        </pc:spChg>
        <pc:spChg chg="del">
          <ac:chgData name="Xin Luo" userId="82312ee5779919a4" providerId="LiveId" clId="{2A0DBCA2-3CE0-E54A-918F-19B36E319B0B}" dt="2025-05-30T07:31:41.076" v="1609" actId="478"/>
          <ac:spMkLst>
            <pc:docMk/>
            <pc:sldMk cId="132678533" sldId="2801"/>
            <ac:spMk id="4" creationId="{7C156F5E-6A4C-541B-A747-2841B3356A81}"/>
          </ac:spMkLst>
        </pc:spChg>
        <pc:spChg chg="del">
          <ac:chgData name="Xin Luo" userId="82312ee5779919a4" providerId="LiveId" clId="{2A0DBCA2-3CE0-E54A-918F-19B36E319B0B}" dt="2025-05-30T07:31:34.299" v="1608" actId="478"/>
          <ac:spMkLst>
            <pc:docMk/>
            <pc:sldMk cId="132678533" sldId="2801"/>
            <ac:spMk id="10" creationId="{28757199-42F3-207E-C906-B50FE56602A8}"/>
          </ac:spMkLst>
        </pc:spChg>
        <pc:picChg chg="del">
          <ac:chgData name="Xin Luo" userId="82312ee5779919a4" providerId="LiveId" clId="{2A0DBCA2-3CE0-E54A-918F-19B36E319B0B}" dt="2025-05-30T07:31:30.654" v="1607" actId="478"/>
          <ac:picMkLst>
            <pc:docMk/>
            <pc:sldMk cId="132678533" sldId="2801"/>
            <ac:picMk id="9" creationId="{5E1F20DB-6463-68F3-F660-8A2E5380C06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3" y="9723438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defRPr sz="1100"/>
            </a:lvl1pPr>
          </a:lstStyle>
          <a:p>
            <a:pPr>
              <a:defRPr/>
            </a:pPr>
            <a:fld id="{6D45C849-0B45-C74F-ACD3-3797B4D294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899936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42875" y="768350"/>
            <a:ext cx="68183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849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849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</a:defRPr>
            </a:lvl1pPr>
          </a:lstStyle>
          <a:p>
            <a:pPr>
              <a:defRPr/>
            </a:pPr>
            <a:fld id="{BAF496D9-25EC-FE4B-A1BF-34C514AB28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05936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42875" y="768350"/>
            <a:ext cx="6818313" cy="3836988"/>
          </a:xfrm>
          <a:ln/>
        </p:spPr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zh-CN" sz="1200" kern="1200" dirty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186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1E9797-DCE9-6043-ED90-B77AC98D1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C77F642-C8C2-3AD9-E67C-A35B92FD1A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A43C473-4285-B40D-F898-A466E7ACF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3901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3ABA3-49C5-7263-E182-DFBABD09A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E823252-CEA0-B154-EECA-4885F9E3E7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BAF8184-C751-C15B-22DE-D7E0E433E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4969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FFD60E-7117-2C15-959B-FED3EA412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3212BF4-4473-F647-C04A-F71B38F9A1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8487E0C-D1B3-FD29-C6CD-6B14CBE7EE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7224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B0956-8E73-A223-17A0-FA60CC18D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0462162-A031-DBD5-9F68-126A3DF96C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FA95ABC-2CD1-81E1-4B54-53E1EC8A0A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53492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3E0E3-3A58-467A-D115-9EAAA25310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9B29FC5-A114-4143-B921-613275955A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1FBF9AA-A6A6-98E1-C0B5-6E20103CDB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830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F3D7C-D23F-A3B9-8006-6FBDBA143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630F7E7-98F8-BAEA-D45F-EC2C9937E2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3DB7A41-9A13-7F17-D1B1-0AD81C1B7F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57697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A7C94-AACC-6580-4B20-771358DB8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584E56-B47C-937E-6587-79E6EFC10E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163F5AC-F32A-6067-81EE-3EC7144CFC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6497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787DE-BD47-F699-E1CC-14869678C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D9DD8A1-83B1-CD33-6B18-AB5A894309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0087CF3-DEBF-93B6-E404-5EA1A90BFD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79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1AA03-0F4B-0326-70B2-7AD76D306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464BAAA-B6AA-4BE6-567D-B612761B68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E6332E7-6B70-30CE-4E9F-85EA88274F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21973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523C6-5526-C693-98D4-B842E643D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4293536-E399-12FE-66A0-460BA9B318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0E94A6C-AA42-0F38-B85C-F2DF5C257E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6027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ECF62-1638-4DD4-9C28-B7A1E023F854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5521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794A81-9685-5767-7DB3-C948D02C2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AB083EB-70EF-41EA-D01D-CB18E2F9E8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F072144-D10E-E296-B1B7-0860B07E8A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1454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110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9AD6F-C216-20C4-4436-01E873ADC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706677A-9B8F-0E00-B4B9-CB3597B70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A8117C3-89CF-115D-61C8-1735FE5E05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8331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5234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8034D-C291-A76A-814A-93F7DB6DF8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16D39B3-11FE-576D-FFAB-4D556FD281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096C5E3-5677-8FC2-F2BE-5257F5D6DA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0522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40430-8A4D-8967-DCE0-75D7ED1F4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228B233-CF5E-458D-FDA5-5C0E2B1F70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3572DA2-9C84-714F-D994-B25F3CC8CE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956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5730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41AC8A-73E3-6099-2997-EAC97230A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DBCB9CF-6D88-F948-F297-1D1A0A56F5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3B85F71-82FD-A9FC-A7C2-3028F75A0B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865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 userDrawn="1"/>
        </p:nvSpPr>
        <p:spPr bwMode="auto">
          <a:xfrm>
            <a:off x="0" y="2276475"/>
            <a:ext cx="12192000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 sz="2400">
              <a:solidFill>
                <a:prstClr val="white"/>
              </a:solidFill>
              <a:cs typeface="+mn-cs"/>
            </a:endParaRPr>
          </a:p>
        </p:txBody>
      </p:sp>
      <p:sp>
        <p:nvSpPr>
          <p:cNvPr id="5" name="矩形 4"/>
          <p:cNvSpPr>
            <a:spLocks noChangeArrowheads="1"/>
          </p:cNvSpPr>
          <p:nvPr userDrawn="1"/>
        </p:nvSpPr>
        <p:spPr bwMode="auto">
          <a:xfrm>
            <a:off x="0" y="2203450"/>
            <a:ext cx="12192000" cy="3693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 sz="2400">
              <a:solidFill>
                <a:prstClr val="white"/>
              </a:solidFill>
              <a:cs typeface="+mn-cs"/>
            </a:endParaRPr>
          </a:p>
        </p:txBody>
      </p:sp>
      <p:sp>
        <p:nvSpPr>
          <p:cNvPr id="6" name="矩形 5"/>
          <p:cNvSpPr>
            <a:spLocks noChangeArrowheads="1"/>
          </p:cNvSpPr>
          <p:nvPr userDrawn="1"/>
        </p:nvSpPr>
        <p:spPr bwMode="auto">
          <a:xfrm>
            <a:off x="0" y="4870450"/>
            <a:ext cx="12192000" cy="3693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 sz="2400">
              <a:solidFill>
                <a:prstClr val="white"/>
              </a:solidFill>
              <a:cs typeface="+mn-cs"/>
            </a:endParaRPr>
          </a:p>
        </p:txBody>
      </p:sp>
      <p:sp>
        <p:nvSpPr>
          <p:cNvPr id="32860" name="Rectangle 92"/>
          <p:cNvSpPr>
            <a:spLocks noGrp="1" noChangeArrowheads="1"/>
          </p:cNvSpPr>
          <p:nvPr>
            <p:ph type="ctrTitle"/>
          </p:nvPr>
        </p:nvSpPr>
        <p:spPr>
          <a:xfrm>
            <a:off x="2438400" y="1828800"/>
            <a:ext cx="9245600" cy="236220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2861" name="Rectangle 93"/>
          <p:cNvSpPr>
            <a:spLocks noGrp="1" noChangeArrowheads="1"/>
          </p:cNvSpPr>
          <p:nvPr>
            <p:ph type="subTitle" idx="1"/>
          </p:nvPr>
        </p:nvSpPr>
        <p:spPr>
          <a:xfrm>
            <a:off x="2438400" y="4572000"/>
            <a:ext cx="9245600" cy="1295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43613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3117" y="981076"/>
            <a:ext cx="10363200" cy="51847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887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144000" y="-26988"/>
            <a:ext cx="3048000" cy="6192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-26988"/>
            <a:ext cx="8940800" cy="6192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9869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0" y="-26988"/>
            <a:ext cx="12192000" cy="6192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8231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12192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914400" y="981076"/>
            <a:ext cx="10363200" cy="5184775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29749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12192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914400" y="981076"/>
            <a:ext cx="508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08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00904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3" name="Picture 1" descr="D:\5万更新包奖PPT\张嘉\PPT用图\2.整饰相关\整饰 周老师改\5 31整饰-1副本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</p:spPr>
      </p:pic>
      <p:sp>
        <p:nvSpPr>
          <p:cNvPr id="2" name="大标题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71546"/>
          </a:xfrm>
          <a:prstGeom prst="rect">
            <a:avLst/>
          </a:prstGeom>
        </p:spPr>
        <p:txBody>
          <a:bodyPr anchor="ctr"/>
          <a:lstStyle>
            <a:lvl1pPr algn="ctr">
              <a:defRPr lang="zh-CN" altLang="en-US" sz="36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3477105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rotWithShape="1">
          <a:gsLst>
            <a:gs pos="0">
              <a:schemeClr val="bg1">
                <a:tint val="80000"/>
                <a:satMod val="300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65972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13086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309685" y="6467405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CN">
                <a:solidFill>
                  <a:prstClr val="black">
                    <a:tint val="75000"/>
                  </a:prstClr>
                </a:solidFill>
              </a:rPr>
              <a:t>Page </a:t>
            </a:r>
            <a:fld id="{5B7D6B44-8869-44D6-9B46-FD9D3C769EB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6395396"/>
            <a:ext cx="12192000" cy="0"/>
          </a:xfrm>
          <a:custGeom>
            <a:avLst/>
            <a:gdLst>
              <a:gd name="connsiteX0" fmla="*/ 0 w 9144000"/>
              <a:gd name="connsiteY0" fmla="*/ 0 h 0"/>
              <a:gd name="connsiteX1" fmla="*/ 9144000 w 9144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8526"/>
            <a:ext cx="10699751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5685361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60939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629FCA-9BCC-4D94-BCF1-50AA18210C8D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955421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3117" y="981076"/>
            <a:ext cx="103632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929668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480EE588-B514-4B83-883F-1A90AE4C4A85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249880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3945235"/>
            <a:ext cx="10363200" cy="46166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0523AAF6-DDDF-4D98-B1C8-197F7B964DB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411538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33918" y="1087439"/>
            <a:ext cx="5369983" cy="233294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07100" y="1087439"/>
            <a:ext cx="5369984" cy="233294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DAC03A7A-4C91-400B-8A5E-521C0E46A7D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186905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39344"/>
            <a:ext cx="5386917" cy="53553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20436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639344"/>
            <a:ext cx="5389033" cy="53553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20436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CE4B736F-8802-4601-81EF-2D08228E192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2782090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94C19E30-39C3-491E-99F3-94FA9B6A4A6B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1323634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5CB6EDE-C31E-48F8-B56E-C83A2C11E3A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011023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266534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35086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AB753CBF-8E7A-41BE-9CDE-C113C4033482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509178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68326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35086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D5458A-7C4D-4972-829E-0613074E0F8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6758884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17676" y="1087439"/>
            <a:ext cx="3459409" cy="233294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B72497E-EDC7-4CBF-BBB7-C88B46A92B8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823179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676218" y="115889"/>
            <a:ext cx="2891367" cy="32416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530674" y="115889"/>
            <a:ext cx="2942344" cy="32416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86B5A12F-F1D3-4E67-A43C-D26EBF5447F7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56141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53096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981076"/>
            <a:ext cx="508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08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83453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142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37418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83168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01497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43801" y="8526"/>
            <a:ext cx="10699751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9" name="同侧圆角矩形 8"/>
          <p:cNvSpPr/>
          <p:nvPr userDrawn="1"/>
        </p:nvSpPr>
        <p:spPr>
          <a:xfrm rot="5400000">
            <a:off x="6030021" y="-5257469"/>
            <a:ext cx="72000" cy="12132043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10" name="同侧圆角矩形 9"/>
          <p:cNvSpPr/>
          <p:nvPr userDrawn="1"/>
        </p:nvSpPr>
        <p:spPr>
          <a:xfrm rot="5400000" flipH="1">
            <a:off x="11385532" y="38088"/>
            <a:ext cx="72000" cy="1540935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774" r:id="rId1"/>
    <p:sldLayoutId id="2147484775" r:id="rId2"/>
    <p:sldLayoutId id="2147484776" r:id="rId3"/>
    <p:sldLayoutId id="2147484777" r:id="rId4"/>
    <p:sldLayoutId id="2147484778" r:id="rId5"/>
    <p:sldLayoutId id="2147484779" r:id="rId6"/>
    <p:sldLayoutId id="2147484780" r:id="rId7"/>
    <p:sldLayoutId id="2147484781" r:id="rId8"/>
    <p:sldLayoutId id="2147484782" r:id="rId9"/>
    <p:sldLayoutId id="2147484783" r:id="rId10"/>
    <p:sldLayoutId id="2147484784" r:id="rId11"/>
    <p:sldLayoutId id="2147484785" r:id="rId12"/>
    <p:sldLayoutId id="2147484786" r:id="rId13"/>
    <p:sldLayoutId id="2147484787" r:id="rId14"/>
    <p:sldLayoutId id="2147484788" r:id="rId15"/>
    <p:sldLayoutId id="2147484789" r:id="rId16"/>
    <p:sldLayoutId id="2147484790" r:id="rId17"/>
    <p:sldLayoutId id="2147484954" r:id="rId18"/>
  </p:sldLayoutIdLst>
  <p:transition>
    <p:fade/>
  </p:transition>
  <p:hf hdr="0" ftr="0" dt="0"/>
  <p:txStyles>
    <p:titleStyle>
      <a:lvl1pPr marL="0" indent="889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+mj-lt"/>
          <a:ea typeface="+mj-ea"/>
          <a:cs typeface="微软雅黑" charset="0"/>
        </a:defRPr>
      </a:lvl1pPr>
      <a:lvl2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2pPr>
      <a:lvl3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3pPr>
      <a:lvl4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4pPr>
      <a:lvl5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80000"/>
        <a:buChar char="•"/>
        <a:defRPr kumimoji="1" sz="2800">
          <a:solidFill>
            <a:schemeClr val="bg2"/>
          </a:solidFill>
          <a:latin typeface="+mn-lt"/>
          <a:ea typeface="+mn-ea"/>
          <a:cs typeface="微软雅黑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SzPct val="75000"/>
        <a:buChar char="–"/>
        <a:defRPr kumimoji="1" sz="2400">
          <a:solidFill>
            <a:schemeClr val="bg2"/>
          </a:solidFill>
          <a:latin typeface="+mn-lt"/>
          <a:ea typeface="+mn-ea"/>
          <a:cs typeface="微软雅黑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»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2" descr="bg3-LINE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" y="1"/>
            <a:ext cx="12189884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3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9"/>
            <a:ext cx="11567584" cy="6492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标题文本样式：黑体</a:t>
            </a:r>
            <a:r>
              <a:rPr lang="en-US" altLang="zh-CN"/>
              <a:t>/34</a:t>
            </a:r>
            <a:r>
              <a:rPr lang="zh-CN" altLang="en-US"/>
              <a:t>号  </a:t>
            </a:r>
            <a:r>
              <a:rPr lang="en-US" altLang="zh-CN"/>
              <a:t>Arial/34pt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3918" y="1087439"/>
            <a:ext cx="10943167" cy="23329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spAutoFit/>
          </a:bodyPr>
          <a:lstStyle/>
          <a:p>
            <a:pPr lvl="0"/>
            <a:r>
              <a:rPr lang="zh-CN" altLang="en-US"/>
              <a:t>第一级内容文本样式：黑体</a:t>
            </a:r>
            <a:r>
              <a:rPr lang="en-US" altLang="zh-CN"/>
              <a:t>/28</a:t>
            </a:r>
            <a:r>
              <a:rPr lang="zh-CN" altLang="en-US"/>
              <a:t>号  </a:t>
            </a:r>
            <a:r>
              <a:rPr lang="en-US" altLang="zh-CN"/>
              <a:t>Arial/28pt</a:t>
            </a:r>
          </a:p>
          <a:p>
            <a:pPr lvl="1"/>
            <a:r>
              <a:rPr lang="zh-CN" altLang="en-US"/>
              <a:t>第二级内容文本样式：黑体</a:t>
            </a:r>
            <a:r>
              <a:rPr lang="en-US" altLang="zh-CN"/>
              <a:t>/24</a:t>
            </a:r>
            <a:r>
              <a:rPr lang="zh-CN" altLang="en-US"/>
              <a:t>号  </a:t>
            </a:r>
            <a:r>
              <a:rPr lang="en-US" altLang="zh-CN"/>
              <a:t>Arial/24pt</a:t>
            </a:r>
          </a:p>
          <a:p>
            <a:pPr lvl="2"/>
            <a:r>
              <a:rPr lang="zh-CN" altLang="en-US"/>
              <a:t>第三级内容文本样式：黑体</a:t>
            </a:r>
            <a:r>
              <a:rPr lang="en-US" altLang="zh-CN"/>
              <a:t>/20</a:t>
            </a:r>
            <a:r>
              <a:rPr lang="zh-CN" altLang="en-US"/>
              <a:t>号  </a:t>
            </a:r>
            <a:r>
              <a:rPr lang="en-US" altLang="zh-CN"/>
              <a:t>Arial/20pt</a:t>
            </a:r>
          </a:p>
          <a:p>
            <a:pPr lvl="3"/>
            <a:r>
              <a:rPr lang="zh-CN" altLang="en-US"/>
              <a:t>第四级内容文本样式：黑体</a:t>
            </a:r>
            <a:r>
              <a:rPr lang="en-US" altLang="zh-CN"/>
              <a:t>/18</a:t>
            </a:r>
            <a:r>
              <a:rPr lang="zh-CN" altLang="en-US"/>
              <a:t>号  </a:t>
            </a:r>
            <a:r>
              <a:rPr lang="en-US" altLang="zh-CN"/>
              <a:t>Arial/18pt</a:t>
            </a:r>
          </a:p>
          <a:p>
            <a:pPr lvl="4"/>
            <a:r>
              <a:rPr lang="zh-CN" altLang="en-US"/>
              <a:t>第五级内容文本样式：黑体</a:t>
            </a:r>
            <a:r>
              <a:rPr lang="en-US" altLang="zh-CN"/>
              <a:t>/16</a:t>
            </a:r>
            <a:r>
              <a:rPr lang="zh-CN" altLang="en-US"/>
              <a:t>号  </a:t>
            </a:r>
            <a:r>
              <a:rPr lang="en-US" altLang="zh-CN"/>
              <a:t>Arial/16pt</a:t>
            </a:r>
          </a:p>
        </p:txBody>
      </p:sp>
      <p:sp>
        <p:nvSpPr>
          <p:cNvPr id="306181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203267" y="6499226"/>
            <a:ext cx="2844800" cy="2127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/>
              <a:t> </a:t>
            </a:r>
            <a:fld id="{0FF7CBF9-F9A5-4695-8B7F-69B64C2D809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620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87" r:id="rId1"/>
    <p:sldLayoutId id="2147484988" r:id="rId2"/>
    <p:sldLayoutId id="2147484989" r:id="rId3"/>
    <p:sldLayoutId id="2147484990" r:id="rId4"/>
    <p:sldLayoutId id="2147484991" r:id="rId5"/>
    <p:sldLayoutId id="2147484992" r:id="rId6"/>
    <p:sldLayoutId id="2147484993" r:id="rId7"/>
    <p:sldLayoutId id="2147484994" r:id="rId8"/>
    <p:sldLayoutId id="2147484995" r:id="rId9"/>
    <p:sldLayoutId id="2147484996" r:id="rId10"/>
    <p:sldLayoutId id="2147484997" r:id="rId11"/>
  </p:sldLayoutIdLst>
  <p:transition/>
  <p:hf hdr="0" ftr="0" dt="0"/>
  <p:txStyles>
    <p:titleStyle>
      <a:lvl1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+mj-lt"/>
          <a:ea typeface="+mj-ea"/>
          <a:cs typeface="+mj-cs"/>
        </a:defRPr>
      </a:lvl1pPr>
      <a:lvl2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2pPr>
      <a:lvl3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3pPr>
      <a:lvl4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4pPr>
      <a:lvl5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8191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12763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7335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21907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180975" indent="-180975" algn="l" rtl="0" eaLnBrk="0" fontAlgn="ctr" hangingPunct="0">
        <a:lnSpc>
          <a:spcPct val="120000"/>
        </a:lnSpc>
        <a:spcBef>
          <a:spcPct val="50000"/>
        </a:spcBef>
        <a:spcAft>
          <a:spcPct val="0"/>
        </a:spcAft>
        <a:buClr>
          <a:srgbClr val="00246C"/>
        </a:buClr>
        <a:buSzPct val="80000"/>
        <a:buFont typeface="Wingdings" panose="05000000000000000000" pitchFamily="2" charset="2"/>
        <a:buChar char="n"/>
        <a:defRPr sz="2800" b="1">
          <a:solidFill>
            <a:srgbClr val="00246C"/>
          </a:solidFill>
          <a:latin typeface="+mn-lt"/>
          <a:ea typeface="+mn-ea"/>
          <a:cs typeface="+mn-cs"/>
        </a:defRPr>
      </a:lvl1pPr>
      <a:lvl2pPr marL="541655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CC"/>
        </a:buClr>
        <a:buSzPct val="80000"/>
        <a:buFont typeface="Wingdings" panose="05000000000000000000" pitchFamily="2" charset="2"/>
        <a:buChar char="n"/>
        <a:defRPr sz="2400" b="1">
          <a:solidFill>
            <a:srgbClr val="0000CC"/>
          </a:solidFill>
          <a:latin typeface="+mn-lt"/>
          <a:ea typeface="+mn-ea"/>
        </a:defRPr>
      </a:lvl2pPr>
      <a:lvl3pPr marL="895350" indent="-17462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3333FF"/>
        </a:buClr>
        <a:buSzPct val="80000"/>
        <a:buFont typeface="Wingdings" panose="05000000000000000000" pitchFamily="2" charset="2"/>
        <a:buChar char="n"/>
        <a:defRPr sz="2000">
          <a:solidFill>
            <a:srgbClr val="3333FF"/>
          </a:solidFill>
          <a:latin typeface="+mn-lt"/>
          <a:ea typeface="+mn-ea"/>
        </a:defRPr>
      </a:lvl3pPr>
      <a:lvl4pPr marL="1256030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6699FF"/>
        </a:buClr>
        <a:buSzPct val="80000"/>
        <a:buFont typeface="Wingdings" panose="05000000000000000000" pitchFamily="2" charset="2"/>
        <a:buChar char="n"/>
        <a:defRPr sz="2000">
          <a:solidFill>
            <a:srgbClr val="6699FF"/>
          </a:solidFill>
          <a:latin typeface="+mn-lt"/>
          <a:ea typeface="+mn-ea"/>
        </a:defRPr>
      </a:lvl4pPr>
      <a:lvl5pPr marL="1619250" indent="-184150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5pPr>
      <a:lvl6pPr marL="20764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6pPr>
      <a:lvl7pPr marL="25336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7pPr>
      <a:lvl8pPr marL="29908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8pPr>
      <a:lvl9pPr marL="34480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1843693" y="1685332"/>
            <a:ext cx="8501204" cy="191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>
              <a:defRPr/>
            </a:pPr>
            <a:r>
              <a:rPr lang="zh-CN" altLang="en-US" sz="5400" b="1" dirty="0">
                <a:solidFill>
                  <a:srgbClr val="FF0000"/>
                </a:solidFill>
                <a:latin typeface="微软雅黑"/>
                <a:ea typeface="微软雅黑"/>
              </a:rPr>
              <a:t>第七章 并发编程</a:t>
            </a:r>
            <a:endParaRPr lang="zh-CN" altLang="zh-CN" sz="5400" b="1" dirty="0">
              <a:solidFill>
                <a:srgbClr val="FF0000"/>
              </a:solidFill>
              <a:latin typeface="微软雅黑"/>
              <a:ea typeface="微软雅黑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677909" y="3931738"/>
            <a:ext cx="8809022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  <a:buSzPct val="80000"/>
              <a:defRPr/>
            </a:pPr>
            <a:r>
              <a:rPr lang="zh-CN" altLang="en-US" sz="2800" b="1" dirty="0">
                <a:solidFill>
                  <a:srgbClr val="002060"/>
                </a:solidFill>
                <a:latin typeface="微软雅黑"/>
                <a:ea typeface="微软雅黑"/>
                <a:cs typeface="微软雅黑" charset="0"/>
              </a:rPr>
              <a:t>罗 新</a:t>
            </a:r>
            <a:endParaRPr lang="en-US" altLang="zh-CN" sz="2800" b="1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SzPct val="80000"/>
              <a:defRPr/>
            </a:pPr>
            <a:r>
              <a:rPr lang="zh-CN" altLang="en-US" sz="2800" b="1" dirty="0">
                <a:solidFill>
                  <a:srgbClr val="002060"/>
                </a:solidFill>
                <a:latin typeface="微软雅黑"/>
                <a:ea typeface="微软雅黑"/>
                <a:cs typeface="微软雅黑" charset="0"/>
              </a:rPr>
              <a:t>云南大学 地球科学学院</a:t>
            </a:r>
            <a:endParaRPr lang="en-US" altLang="zh-CN" sz="2800" b="1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SzPct val="80000"/>
              <a:defRPr/>
            </a:pPr>
            <a:endParaRPr lang="zh-CN" altLang="en-US" sz="3200" b="1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80000"/>
              <a:defRPr/>
            </a:pPr>
            <a:endParaRPr lang="en-US" altLang="zh-CN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80000"/>
              <a:defRPr/>
            </a:pPr>
            <a:endParaRPr lang="en-US" altLang="zh-CN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80000"/>
              <a:defRPr/>
            </a:pPr>
            <a:endParaRPr lang="en-US" altLang="zh-CN" sz="2000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</p:txBody>
      </p:sp>
      <p:sp>
        <p:nvSpPr>
          <p:cNvPr id="54" name="矩形 53"/>
          <p:cNvSpPr/>
          <p:nvPr/>
        </p:nvSpPr>
        <p:spPr>
          <a:xfrm flipV="1">
            <a:off x="2316000" y="3614405"/>
            <a:ext cx="75600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0"/>
                  <a:lumOff val="10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tint val="23500"/>
                  <a:satMod val="160000"/>
                  <a:lumMod val="0"/>
                  <a:lumOff val="100000"/>
                  <a:alpha val="0"/>
                </a:schemeClr>
              </a:gs>
            </a:gsLst>
            <a:lin ang="10800000" scaled="1"/>
            <a:tileRect/>
          </a:gradFill>
        </p:spPr>
        <p:txBody>
          <a:bodyPr wrap="square" lIns="0" rtlCol="0" anchor="ctr">
            <a:noAutofit/>
          </a:bodyPr>
          <a:lstStyle/>
          <a:p>
            <a:pPr algn="l">
              <a:defRPr/>
            </a:pPr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515BE6-09AD-694B-8839-0C2DC98FAD34}"/>
              </a:ext>
            </a:extLst>
          </p:cNvPr>
          <p:cNvSpPr/>
          <p:nvPr/>
        </p:nvSpPr>
        <p:spPr>
          <a:xfrm>
            <a:off x="1677910" y="5474698"/>
            <a:ext cx="86669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dirty="0" err="1">
                <a:solidFill>
                  <a:prstClr val="black"/>
                </a:solidFill>
                <a:latin typeface="微软雅黑"/>
                <a:ea typeface="微软雅黑"/>
              </a:rPr>
              <a:t>邮箱</a:t>
            </a:r>
            <a:r>
              <a:rPr lang="en-CN" sz="2000" dirty="0">
                <a:solidFill>
                  <a:prstClr val="black"/>
                </a:solidFill>
                <a:latin typeface="微软雅黑"/>
                <a:ea typeface="微软雅黑"/>
              </a:rPr>
              <a:t>: xinluo_xin@ynu.edu.cn</a:t>
            </a:r>
          </a:p>
          <a:p>
            <a:pPr>
              <a:defRPr/>
            </a:pPr>
            <a:r>
              <a:rPr lang="en-CN" sz="2000" dirty="0">
                <a:solidFill>
                  <a:prstClr val="black"/>
                </a:solidFill>
                <a:latin typeface="微软雅黑"/>
                <a:ea typeface="微软雅黑"/>
              </a:rPr>
              <a:t>地址</a:t>
            </a:r>
            <a:r>
              <a:rPr lang="zh-CN" altLang="en-US" sz="2000" dirty="0">
                <a:solidFill>
                  <a:prstClr val="black"/>
                </a:solidFill>
                <a:latin typeface="微软雅黑"/>
                <a:ea typeface="微软雅黑"/>
              </a:rPr>
              <a:t>：地球科学学院</a:t>
            </a:r>
            <a:r>
              <a:rPr lang="en-US" altLang="zh-CN" sz="2000" dirty="0">
                <a:solidFill>
                  <a:prstClr val="black"/>
                </a:solidFill>
                <a:latin typeface="微软雅黑"/>
                <a:ea typeface="微软雅黑"/>
              </a:rPr>
              <a:t>1327</a:t>
            </a:r>
            <a:r>
              <a:rPr lang="zh-CN" altLang="en-US" sz="2000" dirty="0">
                <a:solidFill>
                  <a:prstClr val="black"/>
                </a:solidFill>
                <a:latin typeface="微软雅黑"/>
                <a:ea typeface="微软雅黑"/>
              </a:rPr>
              <a:t>办公室</a:t>
            </a:r>
            <a:endParaRPr lang="en-CN" sz="2000" dirty="0">
              <a:solidFill>
                <a:prstClr val="black"/>
              </a:solidFill>
              <a:latin typeface="微软雅黑"/>
              <a:ea typeface="微软雅黑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20417-E7CA-C285-EB98-9BD26873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694" y="243145"/>
            <a:ext cx="2866773" cy="10126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9EB157-7CF0-C636-5797-94C0A73AF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262" y="6259528"/>
            <a:ext cx="2996979" cy="6229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75549C-74EF-2C8F-6432-2C52B803FB1B}"/>
              </a:ext>
            </a:extLst>
          </p:cNvPr>
          <p:cNvSpPr txBox="1"/>
          <p:nvPr/>
        </p:nvSpPr>
        <p:spPr>
          <a:xfrm>
            <a:off x="6512863" y="243144"/>
            <a:ext cx="4177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云南大学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《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 </a:t>
            </a:r>
            <a:r>
              <a:rPr lang="zh-CN" altLang="en-US" sz="1800" b="1" dirty="0">
                <a:solidFill>
                  <a:schemeClr val="bg2"/>
                </a:solidFill>
                <a:latin typeface="+mn-ea"/>
                <a:ea typeface="+mn-ea"/>
              </a:rPr>
              <a:t>地学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编程基础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》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课程第</a:t>
            </a:r>
            <a:r>
              <a:rPr lang="zh-CN" altLang="en-US" sz="1800" b="1" dirty="0">
                <a:solidFill>
                  <a:schemeClr val="bg2"/>
                </a:solidFill>
                <a:latin typeface="+mn-ea"/>
                <a:ea typeface="+mn-ea"/>
              </a:rPr>
              <a:t>七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165860717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BF794-B4AE-78A9-E263-6B75DC2EE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箭头: 下 74">
            <a:extLst>
              <a:ext uri="{FF2B5EF4-FFF2-40B4-BE49-F238E27FC236}">
                <a16:creationId xmlns:a16="http://schemas.microsoft.com/office/drawing/2014/main" id="{59B60094-C518-D69D-5B45-E537F76B2A9A}"/>
              </a:ext>
            </a:extLst>
          </p:cNvPr>
          <p:cNvSpPr/>
          <p:nvPr/>
        </p:nvSpPr>
        <p:spPr>
          <a:xfrm>
            <a:off x="10764163" y="2779414"/>
            <a:ext cx="358779" cy="3364440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4" name="箭头: 下 73">
            <a:extLst>
              <a:ext uri="{FF2B5EF4-FFF2-40B4-BE49-F238E27FC236}">
                <a16:creationId xmlns:a16="http://schemas.microsoft.com/office/drawing/2014/main" id="{43538496-CF4B-C19B-3E4E-F9AA1FA8CF11}"/>
              </a:ext>
            </a:extLst>
          </p:cNvPr>
          <p:cNvSpPr/>
          <p:nvPr/>
        </p:nvSpPr>
        <p:spPr>
          <a:xfrm>
            <a:off x="9529771" y="2782360"/>
            <a:ext cx="358779" cy="3364440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3" name="箭头: 下 72">
            <a:extLst>
              <a:ext uri="{FF2B5EF4-FFF2-40B4-BE49-F238E27FC236}">
                <a16:creationId xmlns:a16="http://schemas.microsoft.com/office/drawing/2014/main" id="{2600EE4D-93AD-E252-40E4-F83A91B88D47}"/>
              </a:ext>
            </a:extLst>
          </p:cNvPr>
          <p:cNvSpPr/>
          <p:nvPr/>
        </p:nvSpPr>
        <p:spPr>
          <a:xfrm>
            <a:off x="7864020" y="2782360"/>
            <a:ext cx="358779" cy="386622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箭头: 下 71">
            <a:extLst>
              <a:ext uri="{FF2B5EF4-FFF2-40B4-BE49-F238E27FC236}">
                <a16:creationId xmlns:a16="http://schemas.microsoft.com/office/drawing/2014/main" id="{30035F17-55BA-D359-FBAE-1D9CBBC03157}"/>
              </a:ext>
            </a:extLst>
          </p:cNvPr>
          <p:cNvSpPr/>
          <p:nvPr/>
        </p:nvSpPr>
        <p:spPr>
          <a:xfrm>
            <a:off x="6612613" y="2743676"/>
            <a:ext cx="358779" cy="386622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0" name="箭头: 下 69">
            <a:extLst>
              <a:ext uri="{FF2B5EF4-FFF2-40B4-BE49-F238E27FC236}">
                <a16:creationId xmlns:a16="http://schemas.microsoft.com/office/drawing/2014/main" id="{CD91BDE0-4838-9881-26BF-E219D0F5DC30}"/>
              </a:ext>
            </a:extLst>
          </p:cNvPr>
          <p:cNvSpPr/>
          <p:nvPr/>
        </p:nvSpPr>
        <p:spPr>
          <a:xfrm>
            <a:off x="3784385" y="2743676"/>
            <a:ext cx="358779" cy="386622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" name="箭头: 下 70">
            <a:extLst>
              <a:ext uri="{FF2B5EF4-FFF2-40B4-BE49-F238E27FC236}">
                <a16:creationId xmlns:a16="http://schemas.microsoft.com/office/drawing/2014/main" id="{7632697B-B266-7484-B17F-2F112D302EE7}"/>
              </a:ext>
            </a:extLst>
          </p:cNvPr>
          <p:cNvSpPr/>
          <p:nvPr/>
        </p:nvSpPr>
        <p:spPr>
          <a:xfrm>
            <a:off x="4888133" y="2743676"/>
            <a:ext cx="358779" cy="386622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9" name="箭头: 下 68">
            <a:extLst>
              <a:ext uri="{FF2B5EF4-FFF2-40B4-BE49-F238E27FC236}">
                <a16:creationId xmlns:a16="http://schemas.microsoft.com/office/drawing/2014/main" id="{5C14FEB1-7F41-C0EA-BAFC-40491A6E9E1E}"/>
              </a:ext>
            </a:extLst>
          </p:cNvPr>
          <p:cNvSpPr/>
          <p:nvPr/>
        </p:nvSpPr>
        <p:spPr>
          <a:xfrm>
            <a:off x="1702713" y="2694232"/>
            <a:ext cx="358779" cy="386622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8A4949DB-7440-B54C-8202-966F09575CB9}"/>
              </a:ext>
            </a:extLst>
          </p:cNvPr>
          <p:cNvSpPr/>
          <p:nvPr/>
        </p:nvSpPr>
        <p:spPr>
          <a:xfrm>
            <a:off x="887186" y="2637217"/>
            <a:ext cx="2059213" cy="401136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ADBF6F0-CBA6-4CB6-ECD8-ACC5B88D8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3939719-FF42-6540-B09F-261C765EF264}"/>
              </a:ext>
            </a:extLst>
          </p:cNvPr>
          <p:cNvSpPr txBox="1"/>
          <p:nvPr/>
        </p:nvSpPr>
        <p:spPr>
          <a:xfrm>
            <a:off x="217714" y="810600"/>
            <a:ext cx="8196036" cy="8254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zh-CN" altLang="en-US" sz="3600" b="1" dirty="0">
                <a:solidFill>
                  <a:schemeClr val="bg2"/>
                </a:solidFill>
                <a:latin typeface="+mn-ea"/>
                <a:ea typeface="+mn-ea"/>
              </a:rPr>
              <a:t>提高</a:t>
            </a:r>
            <a:r>
              <a:rPr lang="en-US" altLang="zh-CN" sz="3600" b="1" dirty="0">
                <a:solidFill>
                  <a:schemeClr val="bg2"/>
                </a:solidFill>
                <a:latin typeface="+mn-ea"/>
                <a:ea typeface="+mn-ea"/>
              </a:rPr>
              <a:t>Python</a:t>
            </a:r>
            <a:r>
              <a:rPr lang="zh-CN" altLang="en-US" sz="3600" b="1" dirty="0">
                <a:solidFill>
                  <a:schemeClr val="bg2"/>
                </a:solidFill>
                <a:latin typeface="+mn-ea"/>
                <a:ea typeface="+mn-ea"/>
              </a:rPr>
              <a:t>程序运行效率的方法</a:t>
            </a:r>
            <a:endParaRPr lang="en-US" altLang="zh-CN" sz="36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63BBCC6-120D-6A41-3830-966D32C8CC8B}"/>
              </a:ext>
            </a:extLst>
          </p:cNvPr>
          <p:cNvSpPr/>
          <p:nvPr/>
        </p:nvSpPr>
        <p:spPr>
          <a:xfrm>
            <a:off x="887186" y="1972128"/>
            <a:ext cx="2090057" cy="660400"/>
          </a:xfrm>
          <a:prstGeom prst="rect">
            <a:avLst/>
          </a:prstGeom>
          <a:solidFill>
            <a:schemeClr val="accent6"/>
          </a:solidFill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单线程串行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A3BEAC3-DACC-1E47-85A1-027291059FCD}"/>
              </a:ext>
            </a:extLst>
          </p:cNvPr>
          <p:cNvSpPr/>
          <p:nvPr/>
        </p:nvSpPr>
        <p:spPr>
          <a:xfrm>
            <a:off x="3387274" y="1972128"/>
            <a:ext cx="2280555" cy="660400"/>
          </a:xfrm>
          <a:prstGeom prst="rect">
            <a:avLst/>
          </a:prstGeom>
          <a:solidFill>
            <a:schemeClr val="accent6"/>
          </a:solidFill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多线程并发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15C4C01-A8EA-AE20-7C40-B02CEF2C9AD7}"/>
              </a:ext>
            </a:extLst>
          </p:cNvPr>
          <p:cNvSpPr/>
          <p:nvPr/>
        </p:nvSpPr>
        <p:spPr>
          <a:xfrm>
            <a:off x="6232077" y="1972128"/>
            <a:ext cx="2425690" cy="660400"/>
          </a:xfrm>
          <a:prstGeom prst="rect">
            <a:avLst/>
          </a:prstGeom>
          <a:solidFill>
            <a:schemeClr val="accent6"/>
          </a:solidFill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多进程并行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359C48D-2EA3-9F3A-B4E4-80B4F4F9BDB3}"/>
              </a:ext>
            </a:extLst>
          </p:cNvPr>
          <p:cNvSpPr/>
          <p:nvPr/>
        </p:nvSpPr>
        <p:spPr>
          <a:xfrm>
            <a:off x="9115878" y="1972128"/>
            <a:ext cx="2399381" cy="660400"/>
          </a:xfrm>
          <a:prstGeom prst="rect">
            <a:avLst/>
          </a:prstGeom>
          <a:solidFill>
            <a:schemeClr val="accent6"/>
          </a:solidFill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多机器并行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F45771A-C066-CC11-5396-C77329A22C45}"/>
              </a:ext>
            </a:extLst>
          </p:cNvPr>
          <p:cNvSpPr/>
          <p:nvPr/>
        </p:nvSpPr>
        <p:spPr>
          <a:xfrm>
            <a:off x="1346198" y="2892136"/>
            <a:ext cx="1079500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9E5A9918-9855-0478-9398-7A1B83457EDD}"/>
              </a:ext>
            </a:extLst>
          </p:cNvPr>
          <p:cNvSpPr/>
          <p:nvPr/>
        </p:nvSpPr>
        <p:spPr>
          <a:xfrm>
            <a:off x="1363434" y="3814698"/>
            <a:ext cx="1079500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47EA0DD-7918-6348-079A-C0BF2F5CCE6A}"/>
              </a:ext>
            </a:extLst>
          </p:cNvPr>
          <p:cNvCxnSpPr>
            <a:cxnSpLocks/>
          </p:cNvCxnSpPr>
          <p:nvPr/>
        </p:nvCxnSpPr>
        <p:spPr bwMode="auto">
          <a:xfrm>
            <a:off x="322036" y="2632528"/>
            <a:ext cx="11491686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ED1F1098-C2F8-C056-9852-4437E5FA4F3B}"/>
              </a:ext>
            </a:extLst>
          </p:cNvPr>
          <p:cNvSpPr/>
          <p:nvPr/>
        </p:nvSpPr>
        <p:spPr>
          <a:xfrm>
            <a:off x="1363434" y="4737265"/>
            <a:ext cx="1079500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36B8292E-FA71-2516-0CC8-8A38ED03D799}"/>
              </a:ext>
            </a:extLst>
          </p:cNvPr>
          <p:cNvSpPr/>
          <p:nvPr/>
        </p:nvSpPr>
        <p:spPr>
          <a:xfrm>
            <a:off x="1363434" y="5659832"/>
            <a:ext cx="1079500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0E1FBB0D-E1DA-90A8-CB95-3287DD436BEF}"/>
              </a:ext>
            </a:extLst>
          </p:cNvPr>
          <p:cNvSpPr/>
          <p:nvPr/>
        </p:nvSpPr>
        <p:spPr>
          <a:xfrm>
            <a:off x="3477983" y="2958202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23E75D0F-89C7-BF21-C56B-6EB924874A08}"/>
              </a:ext>
            </a:extLst>
          </p:cNvPr>
          <p:cNvSpPr/>
          <p:nvPr/>
        </p:nvSpPr>
        <p:spPr>
          <a:xfrm>
            <a:off x="3477983" y="3860594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9D3610B2-7BCB-E99B-00B9-E19BC8A9A183}"/>
              </a:ext>
            </a:extLst>
          </p:cNvPr>
          <p:cNvSpPr/>
          <p:nvPr/>
        </p:nvSpPr>
        <p:spPr>
          <a:xfrm>
            <a:off x="4608287" y="3859233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A83E4456-AEDE-9397-A332-FF852A5AB5A2}"/>
              </a:ext>
            </a:extLst>
          </p:cNvPr>
          <p:cNvSpPr/>
          <p:nvPr/>
        </p:nvSpPr>
        <p:spPr>
          <a:xfrm>
            <a:off x="4608287" y="4782592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23355576-1117-95A4-93BF-00280C40AA13}"/>
              </a:ext>
            </a:extLst>
          </p:cNvPr>
          <p:cNvSpPr/>
          <p:nvPr/>
        </p:nvSpPr>
        <p:spPr>
          <a:xfrm>
            <a:off x="3477983" y="4804014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2956C755-AC66-33DA-6673-F19171C0FE62}"/>
              </a:ext>
            </a:extLst>
          </p:cNvPr>
          <p:cNvSpPr/>
          <p:nvPr/>
        </p:nvSpPr>
        <p:spPr>
          <a:xfrm>
            <a:off x="3477983" y="5705957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2E8F1326-510F-15DF-8814-667BC322CC29}"/>
              </a:ext>
            </a:extLst>
          </p:cNvPr>
          <p:cNvSpPr/>
          <p:nvPr/>
        </p:nvSpPr>
        <p:spPr>
          <a:xfrm>
            <a:off x="4608287" y="5705952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F31C97F9-90B8-48B8-3BBB-85A480C0336A}"/>
              </a:ext>
            </a:extLst>
          </p:cNvPr>
          <p:cNvSpPr/>
          <p:nvPr/>
        </p:nvSpPr>
        <p:spPr>
          <a:xfrm>
            <a:off x="6333675" y="2913293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6F19292D-C9EE-C6DD-EC52-CCFEC9BB55E5}"/>
              </a:ext>
            </a:extLst>
          </p:cNvPr>
          <p:cNvSpPr/>
          <p:nvPr/>
        </p:nvSpPr>
        <p:spPr>
          <a:xfrm>
            <a:off x="7582807" y="2913293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7FCBBBF9-8816-D7BF-F6EF-A596EB407DFA}"/>
              </a:ext>
            </a:extLst>
          </p:cNvPr>
          <p:cNvSpPr/>
          <p:nvPr/>
        </p:nvSpPr>
        <p:spPr>
          <a:xfrm>
            <a:off x="6340931" y="3824069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60180867-8D72-DB43-581C-70FC06EF2CFE}"/>
              </a:ext>
            </a:extLst>
          </p:cNvPr>
          <p:cNvSpPr/>
          <p:nvPr/>
        </p:nvSpPr>
        <p:spPr>
          <a:xfrm>
            <a:off x="7606394" y="3812723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7FC99E22-484B-DBEE-C4F0-BCC63F2E35DD}"/>
              </a:ext>
            </a:extLst>
          </p:cNvPr>
          <p:cNvSpPr/>
          <p:nvPr/>
        </p:nvSpPr>
        <p:spPr>
          <a:xfrm>
            <a:off x="6333675" y="4734845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C3414E9C-1C6D-3523-459B-F792F5AC7ADC}"/>
              </a:ext>
            </a:extLst>
          </p:cNvPr>
          <p:cNvSpPr/>
          <p:nvPr/>
        </p:nvSpPr>
        <p:spPr>
          <a:xfrm>
            <a:off x="6359983" y="5597084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6F9F1D0A-E24F-2138-1FD1-222F100AF172}"/>
              </a:ext>
            </a:extLst>
          </p:cNvPr>
          <p:cNvSpPr/>
          <p:nvPr/>
        </p:nvSpPr>
        <p:spPr>
          <a:xfrm>
            <a:off x="7606394" y="5597084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36C19B93-4165-41AB-C235-344D6CA73CCB}"/>
              </a:ext>
            </a:extLst>
          </p:cNvPr>
          <p:cNvSpPr/>
          <p:nvPr/>
        </p:nvSpPr>
        <p:spPr>
          <a:xfrm>
            <a:off x="7606394" y="4734845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EAD3DB67-BFD6-DB1C-E75E-88BD63E8D124}"/>
              </a:ext>
            </a:extLst>
          </p:cNvPr>
          <p:cNvSpPr/>
          <p:nvPr/>
        </p:nvSpPr>
        <p:spPr>
          <a:xfrm>
            <a:off x="9218398" y="2872194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22A1291B-ECA0-3330-E775-9BDA07412F1D}"/>
              </a:ext>
            </a:extLst>
          </p:cNvPr>
          <p:cNvSpPr/>
          <p:nvPr/>
        </p:nvSpPr>
        <p:spPr>
          <a:xfrm>
            <a:off x="10470257" y="2872194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E98A1BD4-5883-BECA-B9BD-F5A4669C6CC2}"/>
              </a:ext>
            </a:extLst>
          </p:cNvPr>
          <p:cNvSpPr/>
          <p:nvPr/>
        </p:nvSpPr>
        <p:spPr>
          <a:xfrm>
            <a:off x="9218398" y="3962709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F5BF58FC-98D2-1174-5613-266EBC510E44}"/>
              </a:ext>
            </a:extLst>
          </p:cNvPr>
          <p:cNvSpPr/>
          <p:nvPr/>
        </p:nvSpPr>
        <p:spPr>
          <a:xfrm>
            <a:off x="10470257" y="3962709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246C1C9C-DF23-3AA8-A4A9-EBDC72E36B7C}"/>
              </a:ext>
            </a:extLst>
          </p:cNvPr>
          <p:cNvSpPr/>
          <p:nvPr/>
        </p:nvSpPr>
        <p:spPr>
          <a:xfrm>
            <a:off x="9218398" y="5031192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8C82A7C9-3C7D-CC5D-3F91-3A3545F0E69F}"/>
              </a:ext>
            </a:extLst>
          </p:cNvPr>
          <p:cNvSpPr/>
          <p:nvPr/>
        </p:nvSpPr>
        <p:spPr>
          <a:xfrm>
            <a:off x="10470257" y="5031192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A8849EB3-0677-22C9-F537-3172CE584796}"/>
              </a:ext>
            </a:extLst>
          </p:cNvPr>
          <p:cNvSpPr/>
          <p:nvPr/>
        </p:nvSpPr>
        <p:spPr>
          <a:xfrm>
            <a:off x="3396801" y="2639055"/>
            <a:ext cx="2256519" cy="4028903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CFE011BE-CCE7-C4CA-8184-FD9D60F2BAA5}"/>
              </a:ext>
            </a:extLst>
          </p:cNvPr>
          <p:cNvSpPr/>
          <p:nvPr/>
        </p:nvSpPr>
        <p:spPr>
          <a:xfrm>
            <a:off x="6258385" y="2639055"/>
            <a:ext cx="2399381" cy="4028903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6F4220DA-96E4-262E-7258-994933D033B1}"/>
              </a:ext>
            </a:extLst>
          </p:cNvPr>
          <p:cNvSpPr/>
          <p:nvPr/>
        </p:nvSpPr>
        <p:spPr>
          <a:xfrm>
            <a:off x="9115878" y="2639055"/>
            <a:ext cx="2399381" cy="4028902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518531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BA1EA6-FC7C-E1AE-D893-64B0F2BE1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8215620-A8AD-1BD6-546A-537569C7AC82}"/>
              </a:ext>
            </a:extLst>
          </p:cNvPr>
          <p:cNvSpPr/>
          <p:nvPr/>
        </p:nvSpPr>
        <p:spPr>
          <a:xfrm>
            <a:off x="0" y="3471863"/>
            <a:ext cx="12192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AB04143-9F32-6D14-35CC-1C7DD08763FB}"/>
              </a:ext>
            </a:extLst>
          </p:cNvPr>
          <p:cNvSpPr/>
          <p:nvPr/>
        </p:nvSpPr>
        <p:spPr>
          <a:xfrm>
            <a:off x="254222" y="3868892"/>
            <a:ext cx="11670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二、多线程编程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5B280CA-71FD-D093-1BFC-8E45833B322E}"/>
              </a:ext>
            </a:extLst>
          </p:cNvPr>
          <p:cNvSpPr/>
          <p:nvPr/>
        </p:nvSpPr>
        <p:spPr>
          <a:xfrm>
            <a:off x="0" y="5014912"/>
            <a:ext cx="12192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2">
            <a:extLst>
              <a:ext uri="{FF2B5EF4-FFF2-40B4-BE49-F238E27FC236}">
                <a16:creationId xmlns:a16="http://schemas.microsoft.com/office/drawing/2014/main" id="{71C90D4E-588A-4172-5520-CE795549A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/>
              <a:t>第七章 并发编程</a:t>
            </a:r>
          </a:p>
        </p:txBody>
      </p:sp>
    </p:spTree>
    <p:extLst>
      <p:ext uri="{BB962C8B-B14F-4D97-AF65-F5344CB8AC3E}">
        <p14:creationId xmlns:p14="http://schemas.microsoft.com/office/powerpoint/2010/main" val="50965821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E4E1C-FF75-3572-8367-235D576FA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E9B18D6-EB8F-A53E-E589-01E88BF2E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二、多线程编程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B37EF0-8CAB-CD5D-D1CE-213C4FFCDAEC}"/>
              </a:ext>
            </a:extLst>
          </p:cNvPr>
          <p:cNvSpPr txBox="1"/>
          <p:nvPr/>
        </p:nvSpPr>
        <p:spPr>
          <a:xfrm>
            <a:off x="377371" y="947110"/>
            <a:ext cx="11488058" cy="2262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多线程编程</a:t>
            </a:r>
            <a:r>
              <a:rPr lang="zh-CN" altLang="en-US" sz="3200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endParaRPr lang="en-US" altLang="zh-CN" sz="32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概念：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程序执行时，系统会自动创建一个主线程（</a:t>
            </a:r>
            <a:r>
              <a:rPr lang="en-US" altLang="zh-CN" sz="2800" dirty="0" err="1">
                <a:solidFill>
                  <a:srgbClr val="333333"/>
                </a:solidFill>
                <a:latin typeface="+mn-ea"/>
                <a:ea typeface="+mn-ea"/>
              </a:rPr>
              <a:t>mainthread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,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所有代码默认在此线程中执行。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306BA3-78FA-42F2-7A4B-506A348E4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108" y="3777372"/>
            <a:ext cx="9197783" cy="9035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BEA534-0AD9-4DCD-0785-17003919D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7107" y="5421547"/>
            <a:ext cx="9197783" cy="7915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787D27C-442A-B6F5-9D91-27E26893E12D}"/>
              </a:ext>
            </a:extLst>
          </p:cNvPr>
          <p:cNvSpPr txBox="1"/>
          <p:nvPr/>
        </p:nvSpPr>
        <p:spPr>
          <a:xfrm>
            <a:off x="1497108" y="3276630"/>
            <a:ext cx="28438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CN" dirty="0">
                <a:solidFill>
                  <a:schemeClr val="bg2"/>
                </a:solidFill>
                <a:latin typeface="+mn-ea"/>
                <a:ea typeface="+mn-ea"/>
              </a:rPr>
              <a:t>输出线程名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CN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36CD2B-05E9-662C-D991-C34AA976A91D}"/>
              </a:ext>
            </a:extLst>
          </p:cNvPr>
          <p:cNvSpPr txBox="1"/>
          <p:nvPr/>
        </p:nvSpPr>
        <p:spPr>
          <a:xfrm>
            <a:off x="1497107" y="4881729"/>
            <a:ext cx="21363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CN" dirty="0">
                <a:solidFill>
                  <a:schemeClr val="bg2"/>
                </a:solidFill>
                <a:latin typeface="+mn-ea"/>
                <a:ea typeface="+mn-ea"/>
              </a:rPr>
              <a:t>输出线程数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CN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488219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22F873-2A6F-FC69-290C-740643BAA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409D0C8-ED5A-0252-480A-D3EBFCBDC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DDE708-88C7-DB12-590B-94A7753CB176}"/>
              </a:ext>
            </a:extLst>
          </p:cNvPr>
          <p:cNvSpPr txBox="1"/>
          <p:nvPr/>
        </p:nvSpPr>
        <p:spPr>
          <a:xfrm>
            <a:off x="374650" y="947109"/>
            <a:ext cx="11664950" cy="3340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多线程编程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作用：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I/O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密集型任务的优化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应用场景：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网络爬虫、数据读写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CN" sz="2800" b="1" dirty="0">
                <a:solidFill>
                  <a:srgbClr val="333333"/>
                </a:solidFill>
                <a:latin typeface="+mn-ea"/>
                <a:ea typeface="+mn-ea"/>
              </a:rPr>
              <a:t>优势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线程在等待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I/O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时释放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GIL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，其他线程可继续工作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4871694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BE783-3B0B-CFBE-F781-8708C5C13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BCB08D9-FE01-03D7-8C09-1D001EB5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6FE1B5-6BCF-FDED-8313-0493CF45F3B4}"/>
              </a:ext>
            </a:extLst>
          </p:cNvPr>
          <p:cNvSpPr txBox="1"/>
          <p:nvPr/>
        </p:nvSpPr>
        <p:spPr>
          <a:xfrm>
            <a:off x="275772" y="817995"/>
            <a:ext cx="1007358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多线程编程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E4C462-87E6-FF3F-581F-45052C1ABE05}"/>
              </a:ext>
            </a:extLst>
          </p:cNvPr>
          <p:cNvSpPr txBox="1"/>
          <p:nvPr/>
        </p:nvSpPr>
        <p:spPr>
          <a:xfrm>
            <a:off x="183244" y="1561981"/>
            <a:ext cx="5324928" cy="4711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Threading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模块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线程创建：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实例化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Thread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类并传入目标函数。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方法：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threading.Thread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()</a:t>
            </a:r>
          </a:p>
          <a:p>
            <a:pPr algn="just">
              <a:lnSpc>
                <a:spcPts val="39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线程启动与等待线程结束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启动线程方法：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thread.start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()</a:t>
            </a:r>
          </a:p>
          <a:p>
            <a:pPr algn="just">
              <a:lnSpc>
                <a:spcPts val="3900"/>
              </a:lnSpc>
            </a:pP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等待线程结束：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thread.join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()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38E6BA2-D2FE-57DD-0599-5C740A4F6D3F}"/>
              </a:ext>
            </a:extLst>
          </p:cNvPr>
          <p:cNvSpPr txBox="1"/>
          <p:nvPr/>
        </p:nvSpPr>
        <p:spPr>
          <a:xfrm>
            <a:off x="4879675" y="5534351"/>
            <a:ext cx="7032926" cy="784830"/>
          </a:xfrm>
          <a:prstGeom prst="rect">
            <a:avLst/>
          </a:prstGeom>
          <a:solidFill>
            <a:srgbClr val="C3E8CC">
              <a:alpha val="26000"/>
            </a:srgbClr>
          </a:solidFill>
          <a:ln w="19050"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zh-CN" sz="1800" kern="1200" dirty="0" err="1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threading.current_thread</a:t>
            </a:r>
            <a:r>
              <a:rPr kumimoji="1" lang="en-US" altLang="zh-CN" sz="1800" kern="1200" dirty="0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()：</a:t>
            </a:r>
            <a:r>
              <a:rPr kumimoji="1" lang="zh-CN" altLang="en-US" sz="1800" kern="1200" dirty="0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获取当前线程对象。</a:t>
            </a:r>
          </a:p>
          <a:p>
            <a:r>
              <a:rPr kumimoji="1" lang="en-US" altLang="zh-CN" sz="1800" kern="1200" dirty="0" err="1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threading.active_count</a:t>
            </a:r>
            <a:r>
              <a:rPr kumimoji="1" lang="en-US" altLang="zh-CN" sz="1800" kern="1200" dirty="0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()：</a:t>
            </a:r>
            <a:r>
              <a:rPr kumimoji="1" lang="zh-CN" altLang="en-US" sz="1800" kern="1200" dirty="0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获取活动线程数。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7C53D16-F038-ECDD-10FF-B244E489D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9675" y="1765260"/>
            <a:ext cx="7129081" cy="3327480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374503148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8DD04-76B3-2554-95DF-5FE7B83C3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A20231B-1FE8-A800-BAD6-535401E73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ADC2F6-39F6-C7CB-2888-3EDBAB720EB0}"/>
              </a:ext>
            </a:extLst>
          </p:cNvPr>
          <p:cNvSpPr txBox="1"/>
          <p:nvPr/>
        </p:nvSpPr>
        <p:spPr>
          <a:xfrm>
            <a:off x="145142" y="898464"/>
            <a:ext cx="11863977" cy="744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多线程编程（</a:t>
            </a:r>
            <a:r>
              <a:rPr lang="zh-CN" altLang="en-US" sz="3200" u="sng" dirty="0">
                <a:solidFill>
                  <a:srgbClr val="333333"/>
                </a:solidFill>
                <a:latin typeface="+mn-ea"/>
                <a:ea typeface="+mn-ea"/>
              </a:rPr>
              <a:t>扩展学习</a:t>
            </a:r>
            <a:r>
              <a:rPr lang="zh-CN" altLang="en-US" sz="3200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zh-CN" altLang="en-US" sz="32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线程池</a:t>
            </a:r>
            <a:r>
              <a:rPr lang="en-US" altLang="zh-CN" sz="3200" dirty="0" err="1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ThreadPoolExecutor</a:t>
            </a: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BF61C4-5F2F-9886-27D3-C20E19ED0784}"/>
              </a:ext>
            </a:extLst>
          </p:cNvPr>
          <p:cNvSpPr txBox="1"/>
          <p:nvPr/>
        </p:nvSpPr>
        <p:spPr>
          <a:xfrm>
            <a:off x="228600" y="1924810"/>
            <a:ext cx="6113843" cy="3248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dirty="0" err="1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ThreadPoolExecutor</a:t>
            </a:r>
            <a:r>
              <a:rPr lang="zh-CN" altLang="en-US" sz="28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是 </a:t>
            </a:r>
            <a:r>
              <a:rPr lang="en-US" sz="28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Python </a:t>
            </a:r>
            <a:r>
              <a:rPr lang="zh-CN" altLang="en-US" sz="28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并发编程的核心组件之一，位于 </a:t>
            </a:r>
            <a:r>
              <a:rPr lang="en-US" sz="2800" dirty="0" err="1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concurrent.futures</a:t>
            </a:r>
            <a:r>
              <a:rPr lang="en-US" sz="28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 </a:t>
            </a:r>
            <a:r>
              <a:rPr lang="zh-CN" altLang="en-US" sz="28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模块中。它提供了线程池的实现，简化了多线程编程。</a:t>
            </a:r>
            <a:endParaRPr lang="en-US" altLang="zh-CN" sz="2800" b="1" dirty="0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9" name="Picture 8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26E5A3E9-3268-F2A1-89E5-1D7859627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298" y="1800870"/>
            <a:ext cx="5479559" cy="39546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A3E6552-B99F-0667-FFFF-05330AB4A03C}"/>
              </a:ext>
            </a:extLst>
          </p:cNvPr>
          <p:cNvSpPr txBox="1"/>
          <p:nvPr/>
        </p:nvSpPr>
        <p:spPr>
          <a:xfrm>
            <a:off x="1699355" y="6037082"/>
            <a:ext cx="89622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关键方法：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提交任务：</a:t>
            </a: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.submit()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；获取结果：</a:t>
            </a: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.result()</a:t>
            </a:r>
          </a:p>
        </p:txBody>
      </p:sp>
    </p:spTree>
    <p:extLst>
      <p:ext uri="{BB962C8B-B14F-4D97-AF65-F5344CB8AC3E}">
        <p14:creationId xmlns:p14="http://schemas.microsoft.com/office/powerpoint/2010/main" val="34414036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B4748-5AC9-2BAD-A00C-4DA6361D1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C84A63B-9281-2C12-03A3-E9937568D5DC}"/>
              </a:ext>
            </a:extLst>
          </p:cNvPr>
          <p:cNvSpPr/>
          <p:nvPr/>
        </p:nvSpPr>
        <p:spPr>
          <a:xfrm>
            <a:off x="0" y="3471863"/>
            <a:ext cx="12192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78A7C9C-DCFD-9EEB-ACDE-67F78FC8C501}"/>
              </a:ext>
            </a:extLst>
          </p:cNvPr>
          <p:cNvSpPr/>
          <p:nvPr/>
        </p:nvSpPr>
        <p:spPr>
          <a:xfrm>
            <a:off x="254222" y="3868892"/>
            <a:ext cx="11670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三、多进程编程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7F07EB-6256-D95A-15CA-75C74EB01876}"/>
              </a:ext>
            </a:extLst>
          </p:cNvPr>
          <p:cNvSpPr/>
          <p:nvPr/>
        </p:nvSpPr>
        <p:spPr>
          <a:xfrm>
            <a:off x="0" y="5014912"/>
            <a:ext cx="12192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2">
            <a:extLst>
              <a:ext uri="{FF2B5EF4-FFF2-40B4-BE49-F238E27FC236}">
                <a16:creationId xmlns:a16="http://schemas.microsoft.com/office/drawing/2014/main" id="{248F8EC5-847D-A3EA-ECF6-B5C1B4877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/>
              <a:t>第七章 并发编程</a:t>
            </a:r>
          </a:p>
        </p:txBody>
      </p:sp>
    </p:spTree>
    <p:extLst>
      <p:ext uri="{BB962C8B-B14F-4D97-AF65-F5344CB8AC3E}">
        <p14:creationId xmlns:p14="http://schemas.microsoft.com/office/powerpoint/2010/main" val="2358812282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2EBBDD-3A51-1947-1141-54E55E478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F6277FF8-4606-0EC7-2B1A-573FD2EE8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+mn-ea"/>
              </a:rPr>
              <a:t>三、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多进程编程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FAC99F-6B29-9C88-02EA-1CD91E71261F}"/>
              </a:ext>
            </a:extLst>
          </p:cNvPr>
          <p:cNvSpPr txBox="1"/>
          <p:nvPr/>
        </p:nvSpPr>
        <p:spPr>
          <a:xfrm>
            <a:off x="406400" y="976521"/>
            <a:ext cx="11430000" cy="4828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多进程编程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概念：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每个进程有独立的 </a:t>
            </a:r>
            <a:r>
              <a:rPr 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 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解释器和内存空间（不受 </a:t>
            </a:r>
            <a:r>
              <a:rPr 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GIL 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限制）。</a:t>
            </a:r>
            <a:endParaRPr lang="en-US" altLang="zh-CN" sz="2800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sz="2800" b="1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使用场景：</a:t>
            </a:r>
            <a:r>
              <a:rPr lang="zh-CN" altLang="en-US" sz="2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科学计算、数据分析</a:t>
            </a:r>
            <a:endParaRPr lang="en-US" altLang="zh-CN" sz="28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sz="2800" b="1" dirty="0">
                <a:solidFill>
                  <a:srgbClr val="333333"/>
                </a:solidFill>
                <a:latin typeface="微软雅黑"/>
                <a:ea typeface="微软雅黑"/>
              </a:rPr>
              <a:t>使用缺点：</a:t>
            </a:r>
            <a:endParaRPr lang="en-US" altLang="zh-CN" sz="2800" b="1" dirty="0">
              <a:solidFill>
                <a:srgbClr val="333333"/>
              </a:solidFill>
              <a:latin typeface="微软雅黑"/>
              <a:ea typeface="微软雅黑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dirty="0">
                <a:solidFill>
                  <a:srgbClr val="333333"/>
                </a:solidFill>
                <a:latin typeface="微软雅黑"/>
                <a:ea typeface="微软雅黑"/>
                <a:sym typeface="Wingdings" pitchFamily="2" charset="2"/>
              </a:rPr>
              <a:t>（</a:t>
            </a:r>
            <a:r>
              <a:rPr lang="en-US" altLang="zh-CN" dirty="0">
                <a:solidFill>
                  <a:srgbClr val="333333"/>
                </a:solidFill>
                <a:latin typeface="微软雅黑"/>
                <a:ea typeface="微软雅黑"/>
                <a:sym typeface="Wingdings" pitchFamily="2" charset="2"/>
              </a:rPr>
              <a:t>1</a:t>
            </a:r>
            <a:r>
              <a:rPr lang="zh-CN" altLang="en-US" dirty="0">
                <a:solidFill>
                  <a:srgbClr val="333333"/>
                </a:solidFill>
                <a:latin typeface="微软雅黑"/>
                <a:ea typeface="微软雅黑"/>
                <a:sym typeface="Wingdings" pitchFamily="2" charset="2"/>
              </a:rPr>
              <a:t>）</a:t>
            </a:r>
            <a:r>
              <a:rPr lang="zh-CN" altLang="en-US" dirty="0">
                <a:solidFill>
                  <a:srgbClr val="333333"/>
                </a:solidFill>
                <a:latin typeface="微软雅黑"/>
                <a:ea typeface="微软雅黑"/>
              </a:rPr>
              <a:t>资源开销大：进程创建和销毁成本高于线程。</a:t>
            </a:r>
            <a:endParaRPr lang="en-US" altLang="zh-CN" dirty="0">
              <a:solidFill>
                <a:srgbClr val="333333"/>
              </a:solidFill>
              <a:latin typeface="微软雅黑"/>
              <a:ea typeface="微软雅黑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dirty="0">
                <a:solidFill>
                  <a:srgbClr val="333333"/>
                </a:solidFill>
                <a:latin typeface="微软雅黑"/>
                <a:ea typeface="微软雅黑"/>
              </a:rPr>
              <a:t>（</a:t>
            </a:r>
            <a:r>
              <a:rPr lang="en-US" altLang="zh-CN" dirty="0">
                <a:solidFill>
                  <a:srgbClr val="333333"/>
                </a:solidFill>
                <a:latin typeface="微软雅黑"/>
                <a:ea typeface="微软雅黑"/>
              </a:rPr>
              <a:t>2</a:t>
            </a:r>
            <a:r>
              <a:rPr lang="zh-CN" altLang="en-US" dirty="0">
                <a:solidFill>
                  <a:srgbClr val="333333"/>
                </a:solidFill>
                <a:latin typeface="微软雅黑"/>
                <a:ea typeface="微软雅黑"/>
              </a:rPr>
              <a:t>）内存隔离：进程间通信需要额外机制（如队列、共享内存）。</a:t>
            </a:r>
            <a:endParaRPr lang="en-US" altLang="zh-CN" dirty="0">
              <a:solidFill>
                <a:srgbClr val="333333"/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03813313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13FFB-1745-C14F-BFEA-C38EE907A3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E17527CC-EA81-9581-EBB9-73669B50E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+mn-ea"/>
              </a:rPr>
              <a:t>三、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多进程编程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10F7B2-8B51-3206-A040-37B36A866F3A}"/>
              </a:ext>
            </a:extLst>
          </p:cNvPr>
          <p:cNvSpPr txBox="1"/>
          <p:nvPr/>
        </p:nvSpPr>
        <p:spPr>
          <a:xfrm>
            <a:off x="116114" y="911209"/>
            <a:ext cx="11688536" cy="2262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多进程编程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multiprocessing</a:t>
            </a:r>
            <a:r>
              <a:rPr lang="zh-CN" altLang="en-US" sz="2800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模块：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</a:t>
            </a:r>
            <a:r>
              <a:rPr lang="en-US" altLang="zh-CN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中用于实现并行计算的核心模块。它通过创建多个进程来绕过</a:t>
            </a:r>
            <a:r>
              <a:rPr lang="en-US" altLang="zh-CN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GIL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限制。</a:t>
            </a:r>
            <a:endParaRPr lang="en-US" altLang="zh-CN" sz="2800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880FD29-4644-6CCC-76A1-99827A2BB9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618643"/>
              </p:ext>
            </p:extLst>
          </p:nvPr>
        </p:nvGraphicFramePr>
        <p:xfrm>
          <a:off x="4965700" y="3429000"/>
          <a:ext cx="6559464" cy="2997199"/>
        </p:xfrm>
        <a:graphic>
          <a:graphicData uri="http://schemas.openxmlformats.org/drawingml/2006/table">
            <a:tbl>
              <a:tblPr/>
              <a:tblGrid>
                <a:gridCol w="2186488">
                  <a:extLst>
                    <a:ext uri="{9D8B030D-6E8A-4147-A177-3AD203B41FA5}">
                      <a16:colId xmlns:a16="http://schemas.microsoft.com/office/drawing/2014/main" val="1542469825"/>
                    </a:ext>
                  </a:extLst>
                </a:gridCol>
                <a:gridCol w="2186488">
                  <a:extLst>
                    <a:ext uri="{9D8B030D-6E8A-4147-A177-3AD203B41FA5}">
                      <a16:colId xmlns:a16="http://schemas.microsoft.com/office/drawing/2014/main" val="3375131349"/>
                    </a:ext>
                  </a:extLst>
                </a:gridCol>
                <a:gridCol w="2186488">
                  <a:extLst>
                    <a:ext uri="{9D8B030D-6E8A-4147-A177-3AD203B41FA5}">
                      <a16:colId xmlns:a16="http://schemas.microsoft.com/office/drawing/2014/main" val="2693667159"/>
                    </a:ext>
                  </a:extLst>
                </a:gridCol>
              </a:tblGrid>
              <a:tr h="5719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chemeClr val="bg2"/>
                          </a:solidFill>
                          <a:effectLst/>
                        </a:rPr>
                        <a:t>特性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chemeClr val="bg2"/>
                          </a:solidFill>
                          <a:effectLst/>
                        </a:rPr>
                        <a:t>进程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chemeClr val="bg2"/>
                          </a:solidFill>
                          <a:effectLst/>
                        </a:rPr>
                        <a:t>线程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5774040"/>
                  </a:ext>
                </a:extLst>
              </a:tr>
              <a:tr h="64068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内存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独立内存空间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共享内存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432008"/>
                  </a:ext>
                </a:extLst>
              </a:tr>
              <a:tr h="571945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2"/>
                          </a:solidFill>
                          <a:effectLst/>
                        </a:rPr>
                        <a:t>GIL</a:t>
                      </a:r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影响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不受影响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受</a:t>
                      </a:r>
                      <a:r>
                        <a:rPr lang="en-US" sz="2400">
                          <a:solidFill>
                            <a:schemeClr val="bg2"/>
                          </a:solidFill>
                          <a:effectLst/>
                        </a:rPr>
                        <a:t>GIL</a:t>
                      </a:r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限制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771031"/>
                  </a:ext>
                </a:extLst>
              </a:tr>
              <a:tr h="5719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bg2"/>
                          </a:solidFill>
                          <a:effectLst/>
                        </a:rPr>
                        <a:t>创建开销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大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小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2086"/>
                  </a:ext>
                </a:extLst>
              </a:tr>
              <a:tr h="64068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bg2"/>
                          </a:solidFill>
                          <a:effectLst/>
                        </a:rPr>
                        <a:t>数据共享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需要</a:t>
                      </a:r>
                      <a:r>
                        <a:rPr lang="en-US" sz="2400">
                          <a:solidFill>
                            <a:schemeClr val="bg2"/>
                          </a:solidFill>
                          <a:effectLst/>
                        </a:rPr>
                        <a:t>IPC</a:t>
                      </a:r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机制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bg2"/>
                          </a:solidFill>
                          <a:effectLst/>
                        </a:rPr>
                        <a:t>直接共享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164469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C6BDA12-D0BD-1803-7E37-D04C9A87A14D}"/>
              </a:ext>
            </a:extLst>
          </p:cNvPr>
          <p:cNvSpPr txBox="1"/>
          <p:nvPr/>
        </p:nvSpPr>
        <p:spPr>
          <a:xfrm>
            <a:off x="420915" y="3429000"/>
            <a:ext cx="4666342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zh-CN" altLang="en-US" sz="2800" b="1" dirty="0">
                <a:solidFill>
                  <a:schemeClr val="bg2"/>
                </a:solidFill>
                <a:latin typeface="+mn-ea"/>
                <a:ea typeface="+mn-ea"/>
              </a:rPr>
              <a:t>核心组件</a:t>
            </a:r>
            <a:endParaRPr lang="en-US" altLang="zh-CN" sz="28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>
              <a:buNone/>
            </a:pPr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Process - 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进程类</a:t>
            </a:r>
          </a:p>
          <a:p>
            <a:pPr algn="l"/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Pool - 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进程池</a:t>
            </a:r>
          </a:p>
          <a:p>
            <a:pPr algn="l"/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Queue - 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进程间通信队列</a:t>
            </a:r>
          </a:p>
        </p:txBody>
      </p:sp>
    </p:spTree>
    <p:extLst>
      <p:ext uri="{BB962C8B-B14F-4D97-AF65-F5344CB8AC3E}">
        <p14:creationId xmlns:p14="http://schemas.microsoft.com/office/powerpoint/2010/main" val="4160980532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DE440-F0CC-7A85-EF54-19A589E5C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01A4FFA-76CE-5EA5-97F8-1C724772B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+mn-ea"/>
              </a:rPr>
              <a:t>三、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多进程编程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6B4A7B-F63D-1B66-872D-22556435A322}"/>
              </a:ext>
            </a:extLst>
          </p:cNvPr>
          <p:cNvSpPr txBox="1"/>
          <p:nvPr/>
        </p:nvSpPr>
        <p:spPr>
          <a:xfrm>
            <a:off x="342537" y="1144678"/>
            <a:ext cx="5529943" cy="6624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多进程编程基础语法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0B4C54-E6BA-175D-6C14-58C6934FD7E9}"/>
              </a:ext>
            </a:extLst>
          </p:cNvPr>
          <p:cNvSpPr txBox="1"/>
          <p:nvPr/>
        </p:nvSpPr>
        <p:spPr>
          <a:xfrm>
            <a:off x="7012124" y="1988597"/>
            <a:ext cx="4910636" cy="3894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chemeClr val="bg2"/>
                </a:solidFill>
                <a:latin typeface="+mn-ea"/>
                <a:ea typeface="+mn-ea"/>
              </a:rPr>
              <a:t>主要方法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US" altLang="zh-CN" sz="2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start() 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：进程开始</a:t>
            </a:r>
            <a:endParaRPr lang="en-US" sz="2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join()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：终止进程</a:t>
            </a:r>
            <a:endParaRPr lang="en-US" sz="2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en-US" sz="2800" dirty="0" err="1">
                <a:solidFill>
                  <a:schemeClr val="bg2"/>
                </a:solidFill>
                <a:latin typeface="+mn-ea"/>
                <a:ea typeface="+mn-ea"/>
              </a:rPr>
              <a:t>is_alive</a:t>
            </a:r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()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：验证进程是否还在运行。</a:t>
            </a:r>
            <a:endParaRPr lang="en-US" sz="280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4A88A7FA-8D11-982E-F396-FEE0F80F4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61" y="2151157"/>
            <a:ext cx="6403702" cy="400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8239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835696" cy="6858000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Calibri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2ED16A1-79B8-7DB1-1CC1-250B051BAD58}"/>
              </a:ext>
            </a:extLst>
          </p:cNvPr>
          <p:cNvGrpSpPr/>
          <p:nvPr/>
        </p:nvGrpSpPr>
        <p:grpSpPr>
          <a:xfrm>
            <a:off x="2140550" y="2239337"/>
            <a:ext cx="6418235" cy="717997"/>
            <a:chOff x="2121801" y="3511390"/>
            <a:chExt cx="5731863" cy="576000"/>
          </a:xfrm>
        </p:grpSpPr>
        <p:sp>
          <p:nvSpPr>
            <p:cNvPr id="13" name="椭圆 12"/>
            <p:cNvSpPr/>
            <p:nvPr/>
          </p:nvSpPr>
          <p:spPr>
            <a:xfrm>
              <a:off x="2121801" y="3511390"/>
              <a:ext cx="655111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2790861" y="3535749"/>
              <a:ext cx="5062803" cy="51850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并发编程概念</a:t>
              </a:r>
              <a:endParaRPr lang="en-US" altLang="zh-CN" sz="3600" b="1" dirty="0">
                <a:solidFill>
                  <a:schemeClr val="accent1"/>
                </a:solidFill>
                <a:highlight>
                  <a:srgbClr val="FFFFFF"/>
                </a:highlight>
                <a:latin typeface="Arial"/>
                <a:ea typeface="微软雅黑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96373" y="260648"/>
            <a:ext cx="1608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5400" b="1">
                <a:solidFill>
                  <a:schemeClr val="accent1"/>
                </a:solidFill>
                <a:latin typeface="Arial"/>
                <a:ea typeface="微软雅黑"/>
              </a:rPr>
              <a:t>目录</a:t>
            </a:r>
            <a:endParaRPr lang="en-US" altLang="zh-CN" sz="5400" b="1">
              <a:solidFill>
                <a:schemeClr val="accent1"/>
              </a:solidFill>
              <a:latin typeface="Arial"/>
              <a:ea typeface="微软雅黑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AD3754E-1D10-E79E-9F70-D3338A6F2938}"/>
              </a:ext>
            </a:extLst>
          </p:cNvPr>
          <p:cNvGrpSpPr/>
          <p:nvPr/>
        </p:nvGrpSpPr>
        <p:grpSpPr>
          <a:xfrm>
            <a:off x="2151060" y="3390219"/>
            <a:ext cx="6418235" cy="717997"/>
            <a:chOff x="2121801" y="3511390"/>
            <a:chExt cx="5731863" cy="576000"/>
          </a:xfrm>
        </p:grpSpPr>
        <p:sp>
          <p:nvSpPr>
            <p:cNvPr id="8" name="椭圆 12">
              <a:extLst>
                <a:ext uri="{FF2B5EF4-FFF2-40B4-BE49-F238E27FC236}">
                  <a16:creationId xmlns:a16="http://schemas.microsoft.com/office/drawing/2014/main" id="{A1A47F6B-723F-B49C-E80C-2FEA85B63F48}"/>
                </a:ext>
              </a:extLst>
            </p:cNvPr>
            <p:cNvSpPr/>
            <p:nvPr/>
          </p:nvSpPr>
          <p:spPr>
            <a:xfrm>
              <a:off x="2121801" y="3511390"/>
              <a:ext cx="655111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  <p:sp>
          <p:nvSpPr>
            <p:cNvPr id="9" name="矩形 13">
              <a:extLst>
                <a:ext uri="{FF2B5EF4-FFF2-40B4-BE49-F238E27FC236}">
                  <a16:creationId xmlns:a16="http://schemas.microsoft.com/office/drawing/2014/main" id="{DC55642D-BE0F-C66A-D406-AEEB56A4EB02}"/>
                </a:ext>
              </a:extLst>
            </p:cNvPr>
            <p:cNvSpPr/>
            <p:nvPr/>
          </p:nvSpPr>
          <p:spPr>
            <a:xfrm>
              <a:off x="2790861" y="3535749"/>
              <a:ext cx="5062803" cy="51850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多线程编程</a:t>
              </a:r>
              <a:endParaRPr lang="en-US" altLang="zh-CN" sz="3600" b="1" dirty="0">
                <a:solidFill>
                  <a:schemeClr val="accent1"/>
                </a:solidFill>
                <a:highlight>
                  <a:srgbClr val="FFFFFF"/>
                </a:highlight>
                <a:latin typeface="Arial"/>
                <a:ea typeface="微软雅黑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26A368B-FD4B-9BDF-C3A4-849A0B7B0F9B}"/>
              </a:ext>
            </a:extLst>
          </p:cNvPr>
          <p:cNvGrpSpPr/>
          <p:nvPr/>
        </p:nvGrpSpPr>
        <p:grpSpPr>
          <a:xfrm>
            <a:off x="2140550" y="4602243"/>
            <a:ext cx="6418235" cy="717997"/>
            <a:chOff x="2121801" y="3511390"/>
            <a:chExt cx="5731863" cy="576000"/>
          </a:xfrm>
        </p:grpSpPr>
        <p:sp>
          <p:nvSpPr>
            <p:cNvPr id="4" name="椭圆 12">
              <a:extLst>
                <a:ext uri="{FF2B5EF4-FFF2-40B4-BE49-F238E27FC236}">
                  <a16:creationId xmlns:a16="http://schemas.microsoft.com/office/drawing/2014/main" id="{FB7AC51F-3C99-FAEF-7FBB-CAD305E106A2}"/>
                </a:ext>
              </a:extLst>
            </p:cNvPr>
            <p:cNvSpPr/>
            <p:nvPr/>
          </p:nvSpPr>
          <p:spPr>
            <a:xfrm>
              <a:off x="2121801" y="3511390"/>
              <a:ext cx="655111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三</a:t>
              </a:r>
            </a:p>
          </p:txBody>
        </p:sp>
        <p:sp>
          <p:nvSpPr>
            <p:cNvPr id="5" name="矩形 13">
              <a:extLst>
                <a:ext uri="{FF2B5EF4-FFF2-40B4-BE49-F238E27FC236}">
                  <a16:creationId xmlns:a16="http://schemas.microsoft.com/office/drawing/2014/main" id="{794DEF3C-2646-CADB-6DF3-8814E8E63B4C}"/>
                </a:ext>
              </a:extLst>
            </p:cNvPr>
            <p:cNvSpPr/>
            <p:nvPr/>
          </p:nvSpPr>
          <p:spPr>
            <a:xfrm>
              <a:off x="2790861" y="3535749"/>
              <a:ext cx="5062803" cy="51850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多进程编程</a:t>
              </a:r>
              <a:endParaRPr lang="en-US" altLang="zh-CN" sz="3600" b="1" dirty="0">
                <a:solidFill>
                  <a:schemeClr val="accent1"/>
                </a:solidFill>
                <a:highlight>
                  <a:srgbClr val="FFFFFF"/>
                </a:highlight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612036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13C62-61D8-31F8-00FD-EF99E95AFE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FDA11E08-43C7-8995-B642-B168BDDF9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+mn-ea"/>
              </a:rPr>
              <a:t>三、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多进程编程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65631A-45A4-798B-41F9-F6B691F4B007}"/>
              </a:ext>
            </a:extLst>
          </p:cNvPr>
          <p:cNvSpPr txBox="1"/>
          <p:nvPr/>
        </p:nvSpPr>
        <p:spPr>
          <a:xfrm>
            <a:off x="254001" y="854339"/>
            <a:ext cx="6614160" cy="6624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进程池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Pool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使用基本语法（扩展学习）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B42878-FC11-09FC-3A07-5DFB8FE7CC02}"/>
              </a:ext>
            </a:extLst>
          </p:cNvPr>
          <p:cNvSpPr txBox="1"/>
          <p:nvPr/>
        </p:nvSpPr>
        <p:spPr>
          <a:xfrm>
            <a:off x="254001" y="1667962"/>
            <a:ext cx="4363719" cy="4520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2800" b="1" dirty="0">
                <a:solidFill>
                  <a:schemeClr val="accent2"/>
                </a:solidFill>
                <a:latin typeface="+mn-ea"/>
                <a:ea typeface="+mn-ea"/>
              </a:rPr>
              <a:t>主要方法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en-US" b="1" dirty="0" err="1">
                <a:solidFill>
                  <a:schemeClr val="bg2"/>
                </a:solidFill>
                <a:latin typeface="+mn-ea"/>
                <a:ea typeface="+mn-ea"/>
              </a:rPr>
              <a:t>apply_async</a:t>
            </a:r>
            <a:r>
              <a:rPr lang="en-US" b="1" dirty="0">
                <a:solidFill>
                  <a:schemeClr val="bg2"/>
                </a:solidFill>
                <a:latin typeface="+mn-ea"/>
                <a:ea typeface="+mn-ea"/>
              </a:rPr>
              <a:t>()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en-US" dirty="0" err="1">
                <a:solidFill>
                  <a:schemeClr val="bg2"/>
                </a:solidFill>
                <a:latin typeface="+mn-ea"/>
                <a:ea typeface="+mn-ea"/>
              </a:rPr>
              <a:t>运行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单个</a:t>
            </a:r>
            <a:r>
              <a:rPr lang="en-US" dirty="0" err="1">
                <a:solidFill>
                  <a:schemeClr val="bg2"/>
                </a:solidFill>
                <a:latin typeface="+mn-ea"/>
                <a:ea typeface="+mn-ea"/>
              </a:rPr>
              <a:t>进程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； 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map():  </a:t>
            </a:r>
            <a:r>
              <a:rPr lang="en-US" dirty="0" err="1">
                <a:solidFill>
                  <a:schemeClr val="bg2"/>
                </a:solidFill>
                <a:latin typeface="+mn-ea"/>
                <a:ea typeface="+mn-ea"/>
              </a:rPr>
              <a:t>多个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进程</a:t>
            </a:r>
            <a:r>
              <a:rPr lang="en-US" dirty="0" err="1">
                <a:solidFill>
                  <a:schemeClr val="bg2"/>
                </a:solidFill>
                <a:latin typeface="+mn-ea"/>
                <a:ea typeface="+mn-ea"/>
              </a:rPr>
              <a:t>提交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；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b="1" dirty="0">
                <a:solidFill>
                  <a:schemeClr val="bg2"/>
                </a:solidFill>
                <a:latin typeface="+mn-ea"/>
                <a:ea typeface="+mn-ea"/>
              </a:rPr>
              <a:t>close(): </a:t>
            </a:r>
            <a:r>
              <a:rPr lang="en-US" altLang="zh-CN" dirty="0" err="1">
                <a:solidFill>
                  <a:schemeClr val="bg2"/>
                </a:solidFill>
                <a:latin typeface="+mn-ea"/>
                <a:ea typeface="+mn-ea"/>
              </a:rPr>
              <a:t>关闭进程池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，禁止提交新任务。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b="1" dirty="0">
                <a:solidFill>
                  <a:schemeClr val="bg2"/>
                </a:solidFill>
                <a:latin typeface="+mn-ea"/>
                <a:ea typeface="+mn-ea"/>
              </a:rPr>
              <a:t>join()</a:t>
            </a:r>
            <a:r>
              <a:rPr lang="zh-CN" altLang="en-US" b="1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等待所有支进程结束。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join()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前必须先进行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close()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842E154-4ADF-2522-3549-2D735F288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200" y="2332437"/>
            <a:ext cx="7205982" cy="2928291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67673143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2C7E22-0F94-CCBB-80E4-1482C75B3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5D2EA33-0E8A-0A8E-2515-7D2E011DC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1" y="8526"/>
            <a:ext cx="10486572" cy="792162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+mn-ea"/>
              </a:rPr>
              <a:t>三、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多进程编程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679B4FB-BF44-208B-493E-98E8BF64B529}"/>
              </a:ext>
            </a:extLst>
          </p:cNvPr>
          <p:cNvSpPr txBox="1"/>
          <p:nvPr/>
        </p:nvSpPr>
        <p:spPr>
          <a:xfrm>
            <a:off x="177800" y="915641"/>
            <a:ext cx="7570165" cy="662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扩展学习：队列</a:t>
            </a:r>
            <a:r>
              <a:rPr lang="en-US" altLang="zh-CN" sz="28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Queue</a:t>
            </a:r>
            <a:r>
              <a:rPr lang="zh-CN" altLang="en-US" sz="28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endParaRPr lang="en-US" altLang="zh-CN" sz="28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B2987147-83CC-AD72-4B9B-A414446EF1A4}"/>
              </a:ext>
            </a:extLst>
          </p:cNvPr>
          <p:cNvSpPr txBox="1"/>
          <p:nvPr/>
        </p:nvSpPr>
        <p:spPr>
          <a:xfrm>
            <a:off x="137977" y="2747558"/>
            <a:ext cx="4540704" cy="2771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b="1" dirty="0">
                <a:solidFill>
                  <a:schemeClr val="accent2"/>
                </a:solidFill>
                <a:latin typeface="+mn-ea"/>
                <a:ea typeface="+mn-ea"/>
              </a:rPr>
              <a:t>主要方法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US" altLang="zh-CN" sz="1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b="1" dirty="0" err="1">
                <a:solidFill>
                  <a:schemeClr val="bg2"/>
                </a:solidFill>
                <a:latin typeface="+mn-ea"/>
                <a:ea typeface="+mn-ea"/>
              </a:rPr>
              <a:t>queue.</a:t>
            </a:r>
            <a:r>
              <a:rPr lang="en-US" sz="2100" b="1" dirty="0" err="1">
                <a:solidFill>
                  <a:schemeClr val="bg2"/>
                </a:solidFill>
                <a:latin typeface="+mn-ea"/>
                <a:ea typeface="+mn-ea"/>
              </a:rPr>
              <a:t>put</a:t>
            </a:r>
            <a:r>
              <a:rPr lang="en-US" sz="2100" b="1" dirty="0">
                <a:solidFill>
                  <a:schemeClr val="bg2"/>
                </a:solidFill>
                <a:latin typeface="+mn-ea"/>
                <a:ea typeface="+mn-ea"/>
              </a:rPr>
              <a:t>()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：放入数据，队列满时阻塞；</a:t>
            </a:r>
            <a:endParaRPr lang="en-US" altLang="zh-CN" sz="21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b="1" dirty="0" err="1">
                <a:solidFill>
                  <a:schemeClr val="bg2"/>
                </a:solidFill>
                <a:latin typeface="+mn-ea"/>
                <a:ea typeface="+mn-ea"/>
              </a:rPr>
              <a:t>queue.get</a:t>
            </a:r>
            <a:r>
              <a:rPr lang="en-US" altLang="zh-CN" sz="2100" b="1" dirty="0">
                <a:solidFill>
                  <a:schemeClr val="bg2"/>
                </a:solidFill>
                <a:latin typeface="+mn-ea"/>
                <a:ea typeface="+mn-ea"/>
              </a:rPr>
              <a:t>()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：获取数据。队列空时阻塞。</a:t>
            </a:r>
            <a:endParaRPr lang="en-US" altLang="zh-CN" sz="210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04F8772-EA82-0A89-F9FD-12CDC1C6E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0776" y="2993517"/>
            <a:ext cx="7356166" cy="317511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7E8D733B-F8D8-C444-2D99-C01C21B306E2}"/>
              </a:ext>
            </a:extLst>
          </p:cNvPr>
          <p:cNvSpPr txBox="1"/>
          <p:nvPr/>
        </p:nvSpPr>
        <p:spPr>
          <a:xfrm>
            <a:off x="137976" y="5464641"/>
            <a:ext cx="4540705" cy="1323439"/>
          </a:xfrm>
          <a:prstGeom prst="rect">
            <a:avLst/>
          </a:prstGeom>
          <a:solidFill>
            <a:srgbClr val="C3E8CC">
              <a:alpha val="33000"/>
            </a:srgbClr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生产者任务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：生产数据；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消费者任务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：获取数据并进行处理。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队列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：连接生产者任务与消费者任务。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B54E64F6-E1A2-1530-7594-A57430389EF8}"/>
              </a:ext>
            </a:extLst>
          </p:cNvPr>
          <p:cNvSpPr txBox="1"/>
          <p:nvPr/>
        </p:nvSpPr>
        <p:spPr>
          <a:xfrm>
            <a:off x="177800" y="1595349"/>
            <a:ext cx="11701780" cy="1135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Queue </a:t>
            </a:r>
            <a:r>
              <a:rPr lang="zh-CN" alt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 </a:t>
            </a:r>
            <a:r>
              <a:rPr 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 multiprocessing </a:t>
            </a:r>
            <a:r>
              <a:rPr lang="zh-CN" alt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模块中实现进程间通信</a:t>
            </a:r>
            <a:r>
              <a:rPr lang="en-US" altLang="zh-CN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IPC)</a:t>
            </a:r>
            <a:r>
              <a:rPr lang="zh-CN" alt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的核心工具，用于安全地传递数据。</a:t>
            </a:r>
            <a:endParaRPr lang="en-US" altLang="zh-CN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540848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09DC3-A71F-CF10-E6C4-3A333D520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0">
            <a:extLst>
              <a:ext uri="{FF2B5EF4-FFF2-40B4-BE49-F238E27FC236}">
                <a16:creationId xmlns:a16="http://schemas.microsoft.com/office/drawing/2014/main" id="{0460D51F-5FF0-8DAA-3264-66FADD204E85}"/>
              </a:ext>
            </a:extLst>
          </p:cNvPr>
          <p:cNvSpPr txBox="1"/>
          <p:nvPr/>
        </p:nvSpPr>
        <p:spPr>
          <a:xfrm>
            <a:off x="410818" y="832995"/>
            <a:ext cx="5042925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600" b="1" dirty="0">
                <a:solidFill>
                  <a:srgbClr val="333333"/>
                </a:solidFill>
                <a:latin typeface="+mn-ea"/>
                <a:ea typeface="+mn-ea"/>
              </a:rPr>
              <a:t>第七章实验</a:t>
            </a:r>
            <a:r>
              <a:rPr lang="en-US" altLang="zh-CN" sz="3600" b="1" dirty="0">
                <a:solidFill>
                  <a:srgbClr val="333333"/>
                </a:solidFill>
                <a:latin typeface="+mn-ea"/>
                <a:ea typeface="+mn-ea"/>
              </a:rPr>
              <a:t>-1</a:t>
            </a: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AC655DF2-381B-EF2F-E4B4-B255CD2F72DA}"/>
              </a:ext>
            </a:extLst>
          </p:cNvPr>
          <p:cNvSpPr txBox="1"/>
          <p:nvPr/>
        </p:nvSpPr>
        <p:spPr>
          <a:xfrm>
            <a:off x="361950" y="1750609"/>
            <a:ext cx="11544844" cy="45300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44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实验目标：</a:t>
            </a:r>
            <a:endParaRPr lang="en-US" altLang="zh-CN" sz="3200" b="1" dirty="0">
              <a:solidFill>
                <a:srgbClr val="FF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just">
              <a:lnSpc>
                <a:spcPts val="4400"/>
              </a:lnSpc>
            </a:pP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掌握</a:t>
            </a: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python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并发编程基本语法</a:t>
            </a:r>
            <a:endParaRPr lang="en-US" altLang="zh-CN" sz="2800" dirty="0">
              <a:solidFill>
                <a:schemeClr val="bg2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just">
              <a:lnSpc>
                <a:spcPts val="44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实验内容及要求：</a:t>
            </a:r>
            <a:endParaRPr lang="en-US" altLang="zh-CN" sz="3200" b="1" dirty="0">
              <a:solidFill>
                <a:srgbClr val="FF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just">
              <a:lnSpc>
                <a:spcPts val="4400"/>
              </a:lnSpc>
            </a:pP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（</a:t>
            </a: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1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）多线程编程课程代码学习。</a:t>
            </a:r>
            <a:endParaRPr lang="en-US" altLang="zh-CN" sz="2800" dirty="0">
              <a:solidFill>
                <a:schemeClr val="bg2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just">
              <a:lnSpc>
                <a:spcPts val="4400"/>
              </a:lnSpc>
            </a:pP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（</a:t>
            </a: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）多进程编程课程代码学习</a:t>
            </a:r>
            <a:endParaRPr lang="en-US" altLang="zh-CN" sz="2800" dirty="0">
              <a:solidFill>
                <a:schemeClr val="bg2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just">
              <a:lnSpc>
                <a:spcPts val="4400"/>
              </a:lnSpc>
            </a:pP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（</a:t>
            </a:r>
            <a:r>
              <a:rPr lang="en-US" altLang="zh-CN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3</a:t>
            </a:r>
            <a:r>
              <a:rPr lang="zh-CN" altLang="en-US" sz="2800" dirty="0">
                <a:solidFill>
                  <a:schemeClr val="bg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）对比多进程编程与多线程编程程序运行效率</a:t>
            </a:r>
            <a:endParaRPr lang="en-US" altLang="zh-CN" sz="2800" dirty="0">
              <a:solidFill>
                <a:schemeClr val="bg2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E45E95B0-68E0-6FAC-D1F6-6E7B1378F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+mn-ea"/>
              </a:rPr>
              <a:t>三、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多进程编程</a:t>
            </a:r>
          </a:p>
        </p:txBody>
      </p:sp>
    </p:spTree>
    <p:extLst>
      <p:ext uri="{BB962C8B-B14F-4D97-AF65-F5344CB8AC3E}">
        <p14:creationId xmlns:p14="http://schemas.microsoft.com/office/powerpoint/2010/main" val="28966197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12192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54222" y="3868892"/>
            <a:ext cx="11670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一、并发编程概念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12192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2">
            <a:extLst>
              <a:ext uri="{FF2B5EF4-FFF2-40B4-BE49-F238E27FC236}">
                <a16:creationId xmlns:a16="http://schemas.microsoft.com/office/drawing/2014/main" id="{8F5563A4-1954-4C08-2FE9-734FEEA71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/>
              <a:t>第七章 并发编程</a:t>
            </a:r>
          </a:p>
        </p:txBody>
      </p:sp>
    </p:spTree>
    <p:extLst>
      <p:ext uri="{BB962C8B-B14F-4D97-AF65-F5344CB8AC3E}">
        <p14:creationId xmlns:p14="http://schemas.microsoft.com/office/powerpoint/2010/main" val="241590120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97DCC26-0CB6-CD25-3941-F3145FEEF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1A29F30-6DDC-8D33-5DC4-D70CBA4913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6EBC67A-8A3F-724C-C567-0340BF08BA1E}"/>
              </a:ext>
            </a:extLst>
          </p:cNvPr>
          <p:cNvSpPr txBox="1"/>
          <p:nvPr/>
        </p:nvSpPr>
        <p:spPr>
          <a:xfrm>
            <a:off x="323849" y="1729675"/>
            <a:ext cx="11531601" cy="39809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1" lang="zh-CN" altLang="en-US" sz="3200" b="1" kern="0" dirty="0">
                <a:solidFill>
                  <a:prstClr val="black"/>
                </a:solidFill>
                <a:latin typeface="Arial"/>
                <a:ea typeface="微软雅黑"/>
              </a:rPr>
              <a:t>引言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在 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Python 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中，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多线程（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Multithreading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）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 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和 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多进程（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Multiprocessing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）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 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是实现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并发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和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并行编程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的核心技术，它们</a:t>
            </a:r>
            <a:r>
              <a:rPr kumimoji="1" lang="zh-CN" altLang="en-US" sz="3200" b="1" i="0" u="sng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微软雅黑"/>
              </a:rPr>
              <a:t>通过不同的方式利用计算机资源提高程序效率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64855528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B3634E-C4B3-878D-9719-4EDA49830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66D1AA4-CCDE-2C83-96E6-9DF6A739B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911852-25F9-8AFF-3E2B-1160A8520E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893A72F-7AB9-4066-498E-6EDFA37B80A2}"/>
              </a:ext>
            </a:extLst>
          </p:cNvPr>
          <p:cNvSpPr txBox="1"/>
          <p:nvPr/>
        </p:nvSpPr>
        <p:spPr>
          <a:xfrm>
            <a:off x="338589" y="2551604"/>
            <a:ext cx="11514819" cy="4109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dirty="0">
                <a:solidFill>
                  <a:schemeClr val="accent2"/>
                </a:solidFill>
                <a:latin typeface="+mn-ea"/>
                <a:ea typeface="+mn-ea"/>
              </a:rPr>
              <a:t>CPU</a:t>
            </a:r>
            <a:r>
              <a:rPr lang="zh-CN" altLang="en-US" sz="2800" b="1" dirty="0">
                <a:solidFill>
                  <a:schemeClr val="accent2"/>
                </a:solidFill>
                <a:latin typeface="+mn-ea"/>
                <a:ea typeface="+mn-ea"/>
              </a:rPr>
              <a:t>密集型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（</a:t>
            </a:r>
            <a:r>
              <a:rPr lang="en-US" altLang="zh-CN" sz="2800" dirty="0">
                <a:solidFill>
                  <a:schemeClr val="bg2"/>
                </a:solidFill>
                <a:latin typeface="+mn-ea"/>
                <a:ea typeface="+mn-ea"/>
              </a:rPr>
              <a:t>CUP-bound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）计算：也称计算密集型，指计算机运行过程中，</a:t>
            </a:r>
            <a:r>
              <a:rPr lang="en-US" altLang="zh-CN" sz="2800" dirty="0">
                <a:solidFill>
                  <a:schemeClr val="bg2"/>
                </a:solidFill>
                <a:latin typeface="+mn-ea"/>
                <a:ea typeface="+mn-ea"/>
              </a:rPr>
              <a:t>I/O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部分在很短时间便可以完成，而</a:t>
            </a:r>
            <a:r>
              <a:rPr lang="en-US" altLang="zh-CN" sz="2800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需要进行大量计算和处理的程序。如：加密解密、图像处理等。</a:t>
            </a:r>
            <a:endParaRPr lang="en-US" altLang="zh-CN" sz="2800" dirty="0">
              <a:solidFill>
                <a:schemeClr val="bg2"/>
              </a:solidFill>
              <a:latin typeface="+mn-ea"/>
              <a:ea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dirty="0">
                <a:solidFill>
                  <a:schemeClr val="accent2"/>
                </a:solidFill>
                <a:latin typeface="+mn-ea"/>
                <a:ea typeface="+mn-ea"/>
              </a:rPr>
              <a:t>I/O</a:t>
            </a:r>
            <a:r>
              <a:rPr lang="zh-CN" altLang="en-US" sz="2800" b="1" dirty="0">
                <a:solidFill>
                  <a:schemeClr val="accent2"/>
                </a:solidFill>
                <a:latin typeface="+mn-ea"/>
                <a:ea typeface="+mn-ea"/>
              </a:rPr>
              <a:t>密集型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（</a:t>
            </a:r>
            <a:r>
              <a:rPr lang="en-US" altLang="zh-CN" sz="2800" dirty="0">
                <a:solidFill>
                  <a:schemeClr val="bg2"/>
                </a:solidFill>
                <a:latin typeface="+mn-ea"/>
                <a:ea typeface="+mn-ea"/>
              </a:rPr>
              <a:t>I/O-bound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）计算：指计算机运行过程中，</a:t>
            </a:r>
            <a:r>
              <a:rPr lang="en-US" altLang="zh-CN" sz="2800" dirty="0">
                <a:solidFill>
                  <a:schemeClr val="bg2"/>
                </a:solidFill>
                <a:latin typeface="+mn-ea"/>
                <a:ea typeface="+mn-ea"/>
              </a:rPr>
              <a:t>I/O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部分需要花费大量时间，而</a:t>
            </a:r>
            <a:r>
              <a:rPr lang="en-US" altLang="zh-CN" sz="2800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计算和处理时间较短，呈现</a:t>
            </a:r>
            <a:r>
              <a:rPr lang="en-US" altLang="zh-CN" sz="2800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在等</a:t>
            </a:r>
            <a:r>
              <a:rPr lang="en-US" altLang="zh-CN" sz="2800" dirty="0">
                <a:solidFill>
                  <a:schemeClr val="bg2"/>
                </a:solidFill>
                <a:latin typeface="+mn-ea"/>
                <a:ea typeface="+mn-ea"/>
              </a:rPr>
              <a:t>I/O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操作的情形。如：文件处理程序、网络爬虫程序等。</a:t>
            </a:r>
            <a:endParaRPr lang="en-US" altLang="zh-CN" sz="280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61570B-ACF6-CE5D-67A5-1D708438A9F5}"/>
              </a:ext>
            </a:extLst>
          </p:cNvPr>
          <p:cNvSpPr txBox="1"/>
          <p:nvPr/>
        </p:nvSpPr>
        <p:spPr>
          <a:xfrm>
            <a:off x="338589" y="896951"/>
            <a:ext cx="11466061" cy="1524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dirty="0">
                <a:solidFill>
                  <a:schemeClr val="accent2"/>
                </a:solidFill>
                <a:latin typeface="+mn-ea"/>
                <a:ea typeface="+mn-ea"/>
              </a:rPr>
              <a:t>I/O</a:t>
            </a:r>
            <a:r>
              <a:rPr lang="zh-CN" altLang="en-US" sz="2800" b="1" dirty="0">
                <a:solidFill>
                  <a:schemeClr val="accent2"/>
                </a:solidFill>
                <a:latin typeface="+mn-ea"/>
                <a:ea typeface="+mn-ea"/>
              </a:rPr>
              <a:t>操作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：指输入</a:t>
            </a:r>
            <a:r>
              <a:rPr lang="en-US" altLang="zh-CN" sz="2800" dirty="0">
                <a:solidFill>
                  <a:schemeClr val="bg2"/>
                </a:solidFill>
                <a:latin typeface="+mn-ea"/>
                <a:ea typeface="+mn-ea"/>
              </a:rPr>
              <a:t>/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输出操作。</a:t>
            </a:r>
            <a:endParaRPr lang="en-US" altLang="zh-CN" sz="2800" dirty="0">
              <a:solidFill>
                <a:schemeClr val="bg2"/>
              </a:solidFill>
              <a:latin typeface="+mn-ea"/>
              <a:ea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dirty="0">
                <a:solidFill>
                  <a:schemeClr val="accent2"/>
                </a:solidFill>
                <a:latin typeface="+mn-ea"/>
                <a:ea typeface="+mn-ea"/>
              </a:rPr>
              <a:t>CPU</a:t>
            </a:r>
            <a:r>
              <a:rPr lang="zh-CN" altLang="en-US" sz="2800" b="1" dirty="0">
                <a:solidFill>
                  <a:schemeClr val="accent2"/>
                </a:solidFill>
                <a:latin typeface="+mn-ea"/>
                <a:ea typeface="+mn-ea"/>
              </a:rPr>
              <a:t>操作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：由中央处理器（</a:t>
            </a:r>
            <a:r>
              <a:rPr lang="en-US" altLang="zh-CN" sz="2800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）执行的计算和逻辑处理。</a:t>
            </a:r>
            <a:endParaRPr lang="en-US" altLang="zh-CN" sz="2800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3341588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6E23A-B2C5-FD88-200D-1C996DB18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F71BFD5-E001-03F9-9806-A3CEECB5C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936FC2-847C-8218-3979-819991C1E525}"/>
              </a:ext>
            </a:extLst>
          </p:cNvPr>
          <p:cNvSpPr txBox="1"/>
          <p:nvPr/>
        </p:nvSpPr>
        <p:spPr>
          <a:xfrm>
            <a:off x="442686" y="947109"/>
            <a:ext cx="11190513" cy="324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并发（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Concurrent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）：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交替执行任务（单核）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类比：安排一个同学去文件，取回来后再安排另外一个同学整理文件。</a:t>
            </a:r>
            <a:endParaRPr lang="en-US" altLang="zh-CN" sz="2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并行（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Parallel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）：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同时执行任务（多核）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类比：安排两个同学同时去取文件并整理文件。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B9CF741-BBBA-9BA2-C445-38621E6D74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9" t="11018" r="18241"/>
          <a:stretch>
            <a:fillRect/>
          </a:stretch>
        </p:blipFill>
        <p:spPr bwMode="auto">
          <a:xfrm>
            <a:off x="1610494" y="4592349"/>
            <a:ext cx="765922" cy="1036692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CAD06C7-743C-BEEA-7C66-335943C675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2" t="5185" r="28704"/>
          <a:stretch>
            <a:fillRect/>
          </a:stretch>
        </p:blipFill>
        <p:spPr bwMode="auto">
          <a:xfrm>
            <a:off x="3495265" y="4573030"/>
            <a:ext cx="765922" cy="1036692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EC80BE75-980F-463D-5EB9-095743A650A1}"/>
              </a:ext>
            </a:extLst>
          </p:cNvPr>
          <p:cNvCxnSpPr>
            <a:cxnSpLocks/>
          </p:cNvCxnSpPr>
          <p:nvPr/>
        </p:nvCxnSpPr>
        <p:spPr bwMode="auto">
          <a:xfrm>
            <a:off x="945087" y="5740018"/>
            <a:ext cx="4086270" cy="19124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28F0FF39-BA1F-533D-20BC-36C838E259CE}"/>
              </a:ext>
            </a:extLst>
          </p:cNvPr>
          <p:cNvSpPr txBox="1"/>
          <p:nvPr/>
        </p:nvSpPr>
        <p:spPr>
          <a:xfrm>
            <a:off x="1439457" y="581725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取文件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EDCF030-2DD3-9C9F-CC00-54C058369B32}"/>
              </a:ext>
            </a:extLst>
          </p:cNvPr>
          <p:cNvSpPr txBox="1"/>
          <p:nvPr/>
        </p:nvSpPr>
        <p:spPr>
          <a:xfrm>
            <a:off x="3170340" y="581725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整理文件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900666A-E4DA-6240-C96D-8408583A21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9" t="11018" r="18241"/>
          <a:stretch>
            <a:fillRect/>
          </a:stretch>
        </p:blipFill>
        <p:spPr bwMode="auto">
          <a:xfrm>
            <a:off x="8563407" y="5266567"/>
            <a:ext cx="765922" cy="1036692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F8C5088F-AD72-5306-C9C8-85886810DC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2" t="5185" r="28704"/>
          <a:stretch>
            <a:fillRect/>
          </a:stretch>
        </p:blipFill>
        <p:spPr bwMode="auto">
          <a:xfrm>
            <a:off x="8563407" y="3567672"/>
            <a:ext cx="765922" cy="1036692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12886BB8-6C56-16DD-F44C-FCD6E65F728F}"/>
              </a:ext>
            </a:extLst>
          </p:cNvPr>
          <p:cNvCxnSpPr>
            <a:cxnSpLocks/>
          </p:cNvCxnSpPr>
          <p:nvPr/>
        </p:nvCxnSpPr>
        <p:spPr bwMode="auto">
          <a:xfrm>
            <a:off x="7033987" y="6361372"/>
            <a:ext cx="4086270" cy="19124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8851B426-219C-9600-5BEA-8639649FCF4E}"/>
              </a:ext>
            </a:extLst>
          </p:cNvPr>
          <p:cNvSpPr txBox="1"/>
          <p:nvPr/>
        </p:nvSpPr>
        <p:spPr>
          <a:xfrm>
            <a:off x="7528357" y="638780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取文件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BDEF36A-4E6A-A832-D45E-683E20590419}"/>
              </a:ext>
            </a:extLst>
          </p:cNvPr>
          <p:cNvSpPr txBox="1"/>
          <p:nvPr/>
        </p:nvSpPr>
        <p:spPr>
          <a:xfrm>
            <a:off x="9259240" y="638780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整理文件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8AF41AFA-E024-E104-4DDD-A89CF8240ED5}"/>
              </a:ext>
            </a:extLst>
          </p:cNvPr>
          <p:cNvCxnSpPr>
            <a:cxnSpLocks/>
          </p:cNvCxnSpPr>
          <p:nvPr/>
        </p:nvCxnSpPr>
        <p:spPr bwMode="auto">
          <a:xfrm>
            <a:off x="7033987" y="4672055"/>
            <a:ext cx="4086270" cy="19124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028D0AB0-5338-0BFB-56AB-019173654B31}"/>
              </a:ext>
            </a:extLst>
          </p:cNvPr>
          <p:cNvSpPr txBox="1"/>
          <p:nvPr/>
        </p:nvSpPr>
        <p:spPr>
          <a:xfrm>
            <a:off x="7528357" y="467587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取文件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8C5A2AA-BC73-CAC2-4ED8-5AEF136B80F0}"/>
              </a:ext>
            </a:extLst>
          </p:cNvPr>
          <p:cNvSpPr txBox="1"/>
          <p:nvPr/>
        </p:nvSpPr>
        <p:spPr>
          <a:xfrm>
            <a:off x="9259240" y="467587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整理文件</a:t>
            </a:r>
          </a:p>
        </p:txBody>
      </p:sp>
    </p:spTree>
    <p:extLst>
      <p:ext uri="{BB962C8B-B14F-4D97-AF65-F5344CB8AC3E}">
        <p14:creationId xmlns:p14="http://schemas.microsoft.com/office/powerpoint/2010/main" val="95830762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10537373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5684" y="947110"/>
            <a:ext cx="11596915" cy="4415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中央处理器，是计算机的核心硬件，负责执行程序指令、处理数据和控制其他硬件设备的计算机组件。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核：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内部的独立处理单元，每个核可以独立执行指令。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多核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允许同时处理多个任务，进而实现并行计算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主要特性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物理核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：物理存在的处理单元。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逻辑核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：通过超线程技术模拟的虚拟核。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F1953EA-FF9D-5739-D5C3-55A16D228C67}"/>
              </a:ext>
            </a:extLst>
          </p:cNvPr>
          <p:cNvSpPr txBox="1"/>
          <p:nvPr/>
        </p:nvSpPr>
        <p:spPr>
          <a:xfrm>
            <a:off x="276225" y="5509036"/>
            <a:ext cx="11757025" cy="1132169"/>
          </a:xfrm>
          <a:prstGeom prst="rect">
            <a:avLst/>
          </a:prstGeom>
          <a:solidFill>
            <a:srgbClr val="C3E8CC">
              <a:alpha val="39000"/>
            </a:srgbClr>
          </a:solidFill>
        </p:spPr>
        <p:txBody>
          <a:bodyPr wrap="square">
            <a:spAutoFit/>
          </a:bodyPr>
          <a:lstStyle/>
          <a:p>
            <a:pPr algn="just">
              <a:lnSpc>
                <a:spcPts val="2400"/>
              </a:lnSpc>
            </a:pPr>
            <a:r>
              <a:rPr lang="en-US" altLang="zh-CN" sz="1800" dirty="0" err="1">
                <a:solidFill>
                  <a:schemeClr val="bg2"/>
                </a:solidFill>
                <a:latin typeface="+mn-ea"/>
                <a:ea typeface="+mn-ea"/>
              </a:rPr>
              <a:t>Powershell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命令查看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信息：</a:t>
            </a:r>
            <a:endParaRPr lang="en-US" altLang="zh-CN" sz="1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ts val="2400"/>
              </a:lnSpc>
            </a:pP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Get-WmiObject Win32_Processor | Format-List Name, Description, DeviceID, Manufacturer, MaxClockSpeed, NumberOfCores, NumberOfLogicalProcessors</a:t>
            </a:r>
          </a:p>
        </p:txBody>
      </p:sp>
    </p:spTree>
    <p:extLst>
      <p:ext uri="{BB962C8B-B14F-4D97-AF65-F5344CB8AC3E}">
        <p14:creationId xmlns:p14="http://schemas.microsoft.com/office/powerpoint/2010/main" val="305335048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652D4-CC8A-B27A-4EA5-4E1CCABBB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51E01AA-C823-B2A8-0546-92BE591A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9" y="8526"/>
            <a:ext cx="10406743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5B8BDA-E2F2-7B45-168A-5933EB3ED4BA}"/>
              </a:ext>
            </a:extLst>
          </p:cNvPr>
          <p:cNvSpPr txBox="1"/>
          <p:nvPr/>
        </p:nvSpPr>
        <p:spPr>
          <a:xfrm>
            <a:off x="442686" y="947110"/>
            <a:ext cx="11408228" cy="2375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进程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操作系统进行资源分配的基本单位，是程序独立的执行环境，包含程序运行必要的资源，如内存等。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线程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操作系统进行运算调度的最小单位。是进程内的独立执行序列。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45D653CD-018F-2B46-239B-979046434631}"/>
              </a:ext>
            </a:extLst>
          </p:cNvPr>
          <p:cNvGrpSpPr/>
          <p:nvPr/>
        </p:nvGrpSpPr>
        <p:grpSpPr>
          <a:xfrm>
            <a:off x="6648450" y="3494208"/>
            <a:ext cx="3968750" cy="3097092"/>
            <a:chOff x="6616110" y="3610458"/>
            <a:chExt cx="3691863" cy="2983291"/>
          </a:xfrm>
        </p:grpSpPr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5BDF68A8-554F-49B7-CC3D-B25A0E4B1523}"/>
                </a:ext>
              </a:extLst>
            </p:cNvPr>
            <p:cNvSpPr/>
            <p:nvPr/>
          </p:nvSpPr>
          <p:spPr>
            <a:xfrm>
              <a:off x="6616110" y="3610458"/>
              <a:ext cx="3691863" cy="2983291"/>
            </a:xfrm>
            <a:prstGeom prst="roundRect">
              <a:avLst/>
            </a:prstGeom>
            <a:solidFill>
              <a:schemeClr val="tx2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endParaRPr lang="zh-CN" altLang="en-US" sz="32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8FD2010F-F73A-E7F3-C0B3-9E21FC12CE77}"/>
                </a:ext>
              </a:extLst>
            </p:cNvPr>
            <p:cNvSpPr/>
            <p:nvPr/>
          </p:nvSpPr>
          <p:spPr>
            <a:xfrm>
              <a:off x="6868326" y="4735391"/>
              <a:ext cx="3226996" cy="1252656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36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内存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AE835641-8CF1-D86C-51A5-C31A33284754}"/>
                </a:ext>
              </a:extLst>
            </p:cNvPr>
            <p:cNvSpPr txBox="1"/>
            <p:nvPr/>
          </p:nvSpPr>
          <p:spPr>
            <a:xfrm>
              <a:off x="6616110" y="3723840"/>
              <a:ext cx="3691863" cy="6225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36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进程</a:t>
              </a: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2CCB7FAB-39FA-6AE9-AABE-C76D6221C9A4}"/>
              </a:ext>
            </a:extLst>
          </p:cNvPr>
          <p:cNvGrpSpPr/>
          <p:nvPr/>
        </p:nvGrpSpPr>
        <p:grpSpPr>
          <a:xfrm>
            <a:off x="533400" y="3427532"/>
            <a:ext cx="5105400" cy="3163768"/>
            <a:chOff x="533400" y="3427532"/>
            <a:chExt cx="5105400" cy="3163768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7825EF0F-7819-9FC6-8813-1AA6DF89F71D}"/>
                </a:ext>
              </a:extLst>
            </p:cNvPr>
            <p:cNvGrpSpPr/>
            <p:nvPr/>
          </p:nvGrpSpPr>
          <p:grpSpPr>
            <a:xfrm>
              <a:off x="533400" y="3427532"/>
              <a:ext cx="5105400" cy="3163768"/>
              <a:chOff x="3281359" y="1947193"/>
              <a:chExt cx="4229100" cy="2685567"/>
            </a:xfrm>
          </p:grpSpPr>
          <p:sp>
            <p:nvSpPr>
              <p:cNvPr id="45" name="矩形: 圆角 44">
                <a:extLst>
                  <a:ext uri="{FF2B5EF4-FFF2-40B4-BE49-F238E27FC236}">
                    <a16:creationId xmlns:a16="http://schemas.microsoft.com/office/drawing/2014/main" id="{9409E788-3DAA-B029-A77B-7348D7337A32}"/>
                  </a:ext>
                </a:extLst>
              </p:cNvPr>
              <p:cNvSpPr/>
              <p:nvPr/>
            </p:nvSpPr>
            <p:spPr>
              <a:xfrm>
                <a:off x="3281360" y="1947193"/>
                <a:ext cx="4229099" cy="2685567"/>
              </a:xfrm>
              <a:prstGeom prst="roundRect">
                <a:avLst/>
              </a:prstGeom>
              <a:solidFill>
                <a:schemeClr val="tx2"/>
              </a:solidFill>
              <a:ln>
                <a:solidFill>
                  <a:schemeClr val="bg2"/>
                </a:solidFill>
              </a:ln>
            </p:spPr>
            <p:txBody>
              <a:bodyPr wrap="square" lIns="0" rtlCol="0" anchor="ctr">
                <a:noAutofit/>
              </a:bodyPr>
              <a:lstStyle/>
              <a:p>
                <a:endParaRPr lang="zh-CN" altLang="en-US" sz="32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F00AFB73-DB2E-BDCF-39D9-AE5DC7070B15}"/>
                  </a:ext>
                </a:extLst>
              </p:cNvPr>
              <p:cNvSpPr txBox="1"/>
              <p:nvPr/>
            </p:nvSpPr>
            <p:spPr>
              <a:xfrm>
                <a:off x="3281359" y="1987174"/>
                <a:ext cx="4229100" cy="5486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3600" b="1" dirty="0">
                    <a:solidFill>
                      <a:srgbClr val="FF0000"/>
                    </a:solidFill>
                    <a:latin typeface="微软雅黑" pitchFamily="34" charset="-122"/>
                    <a:ea typeface="微软雅黑" pitchFamily="34" charset="-122"/>
                  </a:rPr>
                  <a:t>进程</a:t>
                </a:r>
              </a:p>
            </p:txBody>
          </p:sp>
        </p:grpSp>
        <p:sp>
          <p:nvSpPr>
            <p:cNvPr id="54" name="箭头: 右 53">
              <a:extLst>
                <a:ext uri="{FF2B5EF4-FFF2-40B4-BE49-F238E27FC236}">
                  <a16:creationId xmlns:a16="http://schemas.microsoft.com/office/drawing/2014/main" id="{36173110-4F7E-23E4-E976-49F1D478D9BD}"/>
                </a:ext>
              </a:extLst>
            </p:cNvPr>
            <p:cNvSpPr/>
            <p:nvPr/>
          </p:nvSpPr>
          <p:spPr>
            <a:xfrm>
              <a:off x="681040" y="4399645"/>
              <a:ext cx="4443410" cy="324755"/>
            </a:xfrm>
            <a:prstGeom prst="rightArrow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txBody>
            <a:bodyPr wrap="square" lIns="0" rtlCol="0" anchor="ctr">
              <a:noAutofit/>
            </a:bodyPr>
            <a:lstStyle/>
            <a:p>
              <a:pPr algn="l"/>
              <a:endPara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5" name="箭头: 右 54">
              <a:extLst>
                <a:ext uri="{FF2B5EF4-FFF2-40B4-BE49-F238E27FC236}">
                  <a16:creationId xmlns:a16="http://schemas.microsoft.com/office/drawing/2014/main" id="{E6852EF5-4C60-D96A-03D7-C8FCF004531F}"/>
                </a:ext>
              </a:extLst>
            </p:cNvPr>
            <p:cNvSpPr/>
            <p:nvPr/>
          </p:nvSpPr>
          <p:spPr>
            <a:xfrm>
              <a:off x="681040" y="5152303"/>
              <a:ext cx="4443410" cy="324755"/>
            </a:xfrm>
            <a:prstGeom prst="rightArrow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txBody>
            <a:bodyPr wrap="square" lIns="0" rtlCol="0" anchor="ctr">
              <a:noAutofit/>
            </a:bodyPr>
            <a:lstStyle/>
            <a:p>
              <a:pPr algn="l"/>
              <a:endPara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6" name="箭头: 右 55">
              <a:extLst>
                <a:ext uri="{FF2B5EF4-FFF2-40B4-BE49-F238E27FC236}">
                  <a16:creationId xmlns:a16="http://schemas.microsoft.com/office/drawing/2014/main" id="{A1A8FC06-B751-98B6-B9A3-EB12E303469D}"/>
                </a:ext>
              </a:extLst>
            </p:cNvPr>
            <p:cNvSpPr/>
            <p:nvPr/>
          </p:nvSpPr>
          <p:spPr>
            <a:xfrm>
              <a:off x="681040" y="5962493"/>
              <a:ext cx="4443410" cy="324755"/>
            </a:xfrm>
            <a:prstGeom prst="rightArrow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txBody>
            <a:bodyPr wrap="square" lIns="0" rtlCol="0" anchor="ctr">
              <a:noAutofit/>
            </a:bodyPr>
            <a:lstStyle/>
            <a:p>
              <a:pPr algn="l"/>
              <a:endPara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B44CB1C6-5D87-B311-9DF6-84AAA1D2D858}"/>
                </a:ext>
              </a:extLst>
            </p:cNvPr>
            <p:cNvSpPr/>
            <p:nvPr/>
          </p:nvSpPr>
          <p:spPr>
            <a:xfrm>
              <a:off x="1028703" y="4149491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C38BF0C3-D038-D555-4278-44E0861E5E92}"/>
                </a:ext>
              </a:extLst>
            </p:cNvPr>
            <p:cNvSpPr/>
            <p:nvPr/>
          </p:nvSpPr>
          <p:spPr>
            <a:xfrm>
              <a:off x="1028703" y="4996634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815E338D-72FB-4FEE-2EA4-E95F3E585206}"/>
                </a:ext>
              </a:extLst>
            </p:cNvPr>
            <p:cNvSpPr/>
            <p:nvPr/>
          </p:nvSpPr>
          <p:spPr>
            <a:xfrm>
              <a:off x="1028703" y="5795717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8" name="矩形: 圆角 47">
              <a:extLst>
                <a:ext uri="{FF2B5EF4-FFF2-40B4-BE49-F238E27FC236}">
                  <a16:creationId xmlns:a16="http://schemas.microsoft.com/office/drawing/2014/main" id="{9A0C7A88-2BFE-DCC9-EA15-737FF1E5F42B}"/>
                </a:ext>
              </a:extLst>
            </p:cNvPr>
            <p:cNvSpPr/>
            <p:nvPr/>
          </p:nvSpPr>
          <p:spPr>
            <a:xfrm>
              <a:off x="2867027" y="4149491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9" name="矩形: 圆角 48">
              <a:extLst>
                <a:ext uri="{FF2B5EF4-FFF2-40B4-BE49-F238E27FC236}">
                  <a16:creationId xmlns:a16="http://schemas.microsoft.com/office/drawing/2014/main" id="{1F6DFE58-5A59-9D2F-21E4-05077B581627}"/>
                </a:ext>
              </a:extLst>
            </p:cNvPr>
            <p:cNvSpPr/>
            <p:nvPr/>
          </p:nvSpPr>
          <p:spPr>
            <a:xfrm>
              <a:off x="2867027" y="4996634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矩形: 圆角 49">
              <a:extLst>
                <a:ext uri="{FF2B5EF4-FFF2-40B4-BE49-F238E27FC236}">
                  <a16:creationId xmlns:a16="http://schemas.microsoft.com/office/drawing/2014/main" id="{3F1B5EA0-DB4F-EDEB-C432-6E87149BFF1C}"/>
                </a:ext>
              </a:extLst>
            </p:cNvPr>
            <p:cNvSpPr/>
            <p:nvPr/>
          </p:nvSpPr>
          <p:spPr>
            <a:xfrm>
              <a:off x="2867027" y="5795717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3459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1FA70-D047-F37B-F016-82BC90DA1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FAB2E14-ACF6-8174-E305-6CEA07C32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115" y="8526"/>
            <a:ext cx="10421258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36C4CB-A8FD-6149-9C91-AFA1DB2B631F}"/>
              </a:ext>
            </a:extLst>
          </p:cNvPr>
          <p:cNvSpPr txBox="1"/>
          <p:nvPr/>
        </p:nvSpPr>
        <p:spPr>
          <a:xfrm>
            <a:off x="312058" y="908040"/>
            <a:ext cx="11524342" cy="5606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36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3600" b="1" dirty="0">
                <a:solidFill>
                  <a:srgbClr val="333333"/>
                </a:solidFill>
                <a:latin typeface="+mn-ea"/>
                <a:ea typeface="+mn-ea"/>
              </a:rPr>
              <a:t>局限：</a:t>
            </a:r>
            <a:endParaRPr lang="en-US" altLang="zh-CN" sz="36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全局解释器锁（</a:t>
            </a:r>
            <a:r>
              <a:rPr lang="en-US" altLang="zh-CN" sz="3200" b="1" dirty="0">
                <a:solidFill>
                  <a:srgbClr val="333333"/>
                </a:solidFill>
                <a:latin typeface="+mn-ea"/>
                <a:ea typeface="+mn-ea"/>
              </a:rPr>
              <a:t>GIL</a:t>
            </a: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en-US" altLang="zh-CN" sz="2800" dirty="0" err="1">
                <a:solidFill>
                  <a:srgbClr val="333333"/>
                </a:solidFill>
                <a:latin typeface="+mn-ea"/>
                <a:ea typeface="+mn-ea"/>
              </a:rPr>
              <a:t>CPython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解释器的设计特性。它规定同一时刻只有一个线程能够执行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程序（无论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由多少个核）。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GIL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初衷是为了保证线程间的</a:t>
            </a:r>
            <a:r>
              <a:rPr lang="zh-CN" altLang="en-US" sz="2800" b="1" dirty="0">
                <a:solidFill>
                  <a:schemeClr val="bg2"/>
                </a:solidFill>
                <a:latin typeface="+mn-ea"/>
                <a:ea typeface="+mn-ea"/>
              </a:rPr>
              <a:t>数据安全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，但全局解释器锁（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GIL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）导致即使具备多核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也无法实现真正并行计算，目前</a:t>
            </a:r>
            <a:r>
              <a:rPr lang="zh-CN" altLang="en-US" sz="2800" b="1" u="sng" dirty="0">
                <a:solidFill>
                  <a:schemeClr val="accent3"/>
                </a:solidFill>
                <a:latin typeface="+mn-ea"/>
                <a:ea typeface="+mn-ea"/>
              </a:rPr>
              <a:t>已成为</a:t>
            </a:r>
            <a:r>
              <a:rPr lang="en-US" altLang="zh-CN" sz="2800" b="1" u="sng" dirty="0">
                <a:solidFill>
                  <a:schemeClr val="accent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u="sng" dirty="0">
                <a:solidFill>
                  <a:schemeClr val="accent3"/>
                </a:solidFill>
                <a:latin typeface="+mn-ea"/>
                <a:ea typeface="+mn-ea"/>
              </a:rPr>
              <a:t>编程语言的最大局限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3200" b="1" dirty="0">
                <a:solidFill>
                  <a:srgbClr val="333333"/>
                </a:solidFill>
                <a:latin typeface="+mn-ea"/>
                <a:ea typeface="+mn-ea"/>
              </a:rPr>
              <a:t>GIL</a:t>
            </a: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释放机制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I/O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操作是自动释放，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密集型任务不释放。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88434959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189c55888ab0cbd7322514a7fc9bd945c0e60"/>
</p:tagLst>
</file>

<file path=ppt/theme/theme1.xml><?xml version="1.0" encoding="utf-8"?>
<a:theme xmlns:a="http://schemas.openxmlformats.org/drawingml/2006/main" name="2_Global">
  <a:themeElements>
    <a:clrScheme name="自定义 33">
      <a:dk1>
        <a:sysClr val="windowText" lastClr="000000"/>
      </a:dk1>
      <a:lt1>
        <a:sysClr val="window" lastClr="FFFFFF"/>
      </a:lt1>
      <a:dk2>
        <a:srgbClr val="0000CC"/>
      </a:dk2>
      <a:lt2>
        <a:srgbClr val="EEECE1"/>
      </a:lt2>
      <a:accent1>
        <a:srgbClr val="0000CC"/>
      </a:accent1>
      <a:accent2>
        <a:srgbClr val="C00000"/>
      </a:accent2>
      <a:accent3>
        <a:srgbClr val="FF0000"/>
      </a:accent3>
      <a:accent4>
        <a:srgbClr val="FFFF00"/>
      </a:accent4>
      <a:accent5>
        <a:srgbClr val="0000CC"/>
      </a:accent5>
      <a:accent6>
        <a:srgbClr val="CAEAFA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85000"/>
            <a:lumOff val="15000"/>
          </a:schemeClr>
        </a:solidFill>
      </a:spPr>
      <a:bodyPr wrap="square" lIns="0" rtlCol="0" anchor="ctr">
        <a:noAutofit/>
      </a:bodyPr>
      <a:lstStyle>
        <a:defPPr algn="l">
          <a:defRPr b="1" dirty="0" smtClean="0">
            <a:solidFill>
              <a:srgbClr val="FF0000"/>
            </a:solidFill>
            <a:latin typeface="微软雅黑" pitchFamily="34" charset="-122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  <a:txDef>
      <a:spPr>
        <a:noFill/>
      </a:spPr>
      <a:bodyPr wrap="square" rtlCol="0">
        <a:spAutoFit/>
      </a:bodyPr>
      <a:lstStyle>
        <a:defPPr algn="just">
          <a:defRPr sz="1800" dirty="0" err="1" smtClean="0">
            <a:solidFill>
              <a:schemeClr val="bg2"/>
            </a:solidFill>
            <a:latin typeface="+mn-ea"/>
            <a:ea typeface="+mn-ea"/>
          </a:defRPr>
        </a:defPPr>
      </a:lstStyle>
    </a:txDef>
  </a:objectDefaults>
  <a:extraClrSchemeLst>
    <a:extraClrScheme>
      <a:clrScheme name="Global 1">
        <a:dk1>
          <a:srgbClr val="000000"/>
        </a:dk1>
        <a:lt1>
          <a:srgbClr val="FFFFCC"/>
        </a:lt1>
        <a:dk2>
          <a:srgbClr val="4D4D4D"/>
        </a:dk2>
        <a:lt2>
          <a:srgbClr val="FFCC00"/>
        </a:lt2>
        <a:accent1>
          <a:srgbClr val="FF9900"/>
        </a:accent1>
        <a:accent2>
          <a:srgbClr val="CC9900"/>
        </a:accent2>
        <a:accent3>
          <a:srgbClr val="B2B2B2"/>
        </a:accent3>
        <a:accent4>
          <a:srgbClr val="DADAAE"/>
        </a:accent4>
        <a:accent5>
          <a:srgbClr val="FFCAAA"/>
        </a:accent5>
        <a:accent6>
          <a:srgbClr val="B98A00"/>
        </a:accent6>
        <a:hlink>
          <a:srgbClr val="898743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2">
        <a:dk1>
          <a:srgbClr val="000000"/>
        </a:dk1>
        <a:lt1>
          <a:srgbClr val="FFFFFF"/>
        </a:lt1>
        <a:dk2>
          <a:srgbClr val="CC6600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E5D093"/>
        </a:hlink>
        <a:folHlink>
          <a:srgbClr val="CCB37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8F8F8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FBFBFB"/>
        </a:accent5>
        <a:accent6>
          <a:srgbClr val="878787"/>
        </a:accent6>
        <a:hlink>
          <a:srgbClr val="DDDDD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4">
        <a:dk1>
          <a:srgbClr val="000000"/>
        </a:dk1>
        <a:lt1>
          <a:srgbClr val="FFFFFF"/>
        </a:lt1>
        <a:dk2>
          <a:srgbClr val="000066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FDFFF"/>
        </a:hlink>
        <a:folHlink>
          <a:srgbClr val="99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5">
        <a:dk1>
          <a:srgbClr val="000000"/>
        </a:dk1>
        <a:lt1>
          <a:srgbClr val="E9E6D9"/>
        </a:lt1>
        <a:dk2>
          <a:srgbClr val="666633"/>
        </a:dk2>
        <a:lt2>
          <a:srgbClr val="CEC7AA"/>
        </a:lt2>
        <a:accent1>
          <a:srgbClr val="FFFFCC"/>
        </a:accent1>
        <a:accent2>
          <a:srgbClr val="B5E0E3"/>
        </a:accent2>
        <a:accent3>
          <a:srgbClr val="F2F0E9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6AB82"/>
        </a:hlink>
        <a:folHlink>
          <a:srgbClr val="A092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6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93ACC3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7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CC"/>
        </a:accent1>
        <a:accent2>
          <a:srgbClr val="FFCC99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E7B98A"/>
        </a:accent6>
        <a:hlink>
          <a:srgbClr val="FF9999"/>
        </a:hlink>
        <a:folHlink>
          <a:srgbClr val="E063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8">
        <a:dk1>
          <a:srgbClr val="000000"/>
        </a:dk1>
        <a:lt1>
          <a:srgbClr val="EAEAEA"/>
        </a:lt1>
        <a:dk2>
          <a:srgbClr val="17118B"/>
        </a:dk2>
        <a:lt2>
          <a:srgbClr val="FFFFCC"/>
        </a:lt2>
        <a:accent1>
          <a:srgbClr val="B2B2B2"/>
        </a:accent1>
        <a:accent2>
          <a:srgbClr val="54ABB2"/>
        </a:accent2>
        <a:accent3>
          <a:srgbClr val="ABAAC4"/>
        </a:accent3>
        <a:accent4>
          <a:srgbClr val="C8C8C8"/>
        </a:accent4>
        <a:accent5>
          <a:srgbClr val="D5D5D5"/>
        </a:accent5>
        <a:accent6>
          <a:srgbClr val="4B9BA1"/>
        </a:accent6>
        <a:hlink>
          <a:srgbClr val="4F49A3"/>
        </a:hlink>
        <a:folHlink>
          <a:srgbClr val="2E257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9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7897B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0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1">
        <a:dk1>
          <a:srgbClr val="1B3753"/>
        </a:dk1>
        <a:lt1>
          <a:srgbClr val="FFFFFF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DADA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12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D0EB6B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pyright (c) 2007-2010 NordriDesign™ _light">
  <a:themeElements>
    <a:clrScheme name="1_Copyright (c) 2007-2010 NordriDesign™ _light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43A1FF"/>
      </a:accent1>
      <a:accent2>
        <a:srgbClr val="00246C"/>
      </a:accent2>
      <a:accent3>
        <a:srgbClr val="FFFFFF"/>
      </a:accent3>
      <a:accent4>
        <a:srgbClr val="000000"/>
      </a:accent4>
      <a:accent5>
        <a:srgbClr val="B0CDFF"/>
      </a:accent5>
      <a:accent6>
        <a:srgbClr val="002061"/>
      </a:accent6>
      <a:hlink>
        <a:srgbClr val="FEA23C"/>
      </a:hlink>
      <a:folHlink>
        <a:srgbClr val="FFFF5B"/>
      </a:folHlink>
    </a:clrScheme>
    <a:fontScheme name="1_Copyright (c) 2007-2010 NordriDesign™ _light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lnDef>
  </a:objectDefaults>
  <a:extraClrSchemeLst>
    <a:extraClrScheme>
      <a:clrScheme name="1_Copyright (c) 2007-2010 NordriDesign™ _light 1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43A1FF"/>
        </a:accent1>
        <a:accent2>
          <a:srgbClr val="00246C"/>
        </a:accent2>
        <a:accent3>
          <a:srgbClr val="FFFFFF"/>
        </a:accent3>
        <a:accent4>
          <a:srgbClr val="000000"/>
        </a:accent4>
        <a:accent5>
          <a:srgbClr val="B0CDFF"/>
        </a:accent5>
        <a:accent6>
          <a:srgbClr val="002061"/>
        </a:accent6>
        <a:hlink>
          <a:srgbClr val="FEA23C"/>
        </a:hlink>
        <a:folHlink>
          <a:srgbClr val="FFFF5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3611</TotalTime>
  <Words>1265</Words>
  <Application>Microsoft Office PowerPoint</Application>
  <PresentationFormat>宽屏</PresentationFormat>
  <Paragraphs>186</Paragraphs>
  <Slides>22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Microsoft YaHei UI</vt:lpstr>
      <vt:lpstr>黑体</vt:lpstr>
      <vt:lpstr>Microsoft YaHei</vt:lpstr>
      <vt:lpstr>Microsoft YaHei</vt:lpstr>
      <vt:lpstr>Arial</vt:lpstr>
      <vt:lpstr>Calibri</vt:lpstr>
      <vt:lpstr>Times New Roman</vt:lpstr>
      <vt:lpstr>Wingdings</vt:lpstr>
      <vt:lpstr>2_Global</vt:lpstr>
      <vt:lpstr>1_Copyright (c) 2007-2010 NordriDesign™ _light</vt:lpstr>
      <vt:lpstr>PowerPoint 演示文稿</vt:lpstr>
      <vt:lpstr>PowerPoint 演示文稿</vt:lpstr>
      <vt:lpstr>第七章 并发编程</vt:lpstr>
      <vt:lpstr>一、并发编程概念</vt:lpstr>
      <vt:lpstr>一、并发编程概念</vt:lpstr>
      <vt:lpstr>一、并发编程概念</vt:lpstr>
      <vt:lpstr>一、并发编程概念</vt:lpstr>
      <vt:lpstr>一、并发编程概念</vt:lpstr>
      <vt:lpstr>一、并发编程概念</vt:lpstr>
      <vt:lpstr>一、并发编程概念</vt:lpstr>
      <vt:lpstr>第七章 并发编程</vt:lpstr>
      <vt:lpstr>二、多线程编程</vt:lpstr>
      <vt:lpstr>一、并发编程概念</vt:lpstr>
      <vt:lpstr>一、并发编程概念</vt:lpstr>
      <vt:lpstr>一、并发编程概念</vt:lpstr>
      <vt:lpstr>第七章 并发编程</vt:lpstr>
      <vt:lpstr>三、多进程编程</vt:lpstr>
      <vt:lpstr>三、多进程编程</vt:lpstr>
      <vt:lpstr>三、多进程编程</vt:lpstr>
      <vt:lpstr>三、多进程编程</vt:lpstr>
      <vt:lpstr>三、多进程编程</vt:lpstr>
      <vt:lpstr>三、多进程编程</vt:lpstr>
    </vt:vector>
  </TitlesOfParts>
  <Company>tongji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lsb</dc:creator>
  <cp:lastModifiedBy>1327 ynu</cp:lastModifiedBy>
  <cp:revision>49</cp:revision>
  <dcterms:created xsi:type="dcterms:W3CDTF">2004-07-09T11:40:27Z</dcterms:created>
  <dcterms:modified xsi:type="dcterms:W3CDTF">2025-12-03T02:20:37Z</dcterms:modified>
</cp:coreProperties>
</file>

<file path=docProps/thumbnail.jpeg>
</file>